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Saira ExtraCondensed ExtraLight"/>
      <p:regular r:id="rId33"/>
      <p:bold r:id="rId34"/>
    </p:embeddedFont>
    <p:embeddedFont>
      <p:font typeface="Saira ExtraCondensed ExtraBold"/>
      <p:bold r:id="rId35"/>
    </p:embeddedFont>
    <p:embeddedFont>
      <p:font typeface="Saira Extra Condensed"/>
      <p:regular r:id="rId36"/>
      <p:bold r:id="rId37"/>
    </p:embeddedFont>
    <p:embeddedFont>
      <p:font typeface="Open Sans ExtraBold"/>
      <p:bold r:id="rId38"/>
      <p:boldItalic r:id="rId39"/>
    </p:embeddedFont>
    <p:embeddedFont>
      <p:font typeface="Saira ExtraCondensed Light"/>
      <p:regular r:id="rId40"/>
      <p:bold r:id="rId41"/>
    </p:embeddedFont>
    <p:embeddedFont>
      <p:font typeface="Saira ExtraCondensed Thin"/>
      <p:regular r:id="rId42"/>
      <p:bold r:id="rId43"/>
    </p:embeddedFont>
    <p:embeddedFont>
      <p:font typeface="Open Sans Light"/>
      <p:regular r:id="rId44"/>
      <p:bold r:id="rId45"/>
      <p:italic r:id="rId46"/>
      <p:boldItalic r:id="rId47"/>
    </p:embeddedFont>
    <p:embeddedFont>
      <p:font typeface="Open Sans"/>
      <p:regular r:id="rId48"/>
      <p:bold r:id="rId49"/>
      <p:italic r:id="rId50"/>
      <p:boldItalic r:id="rId5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SairaExtraCondensedLight-regular.fntdata"/><Relationship Id="rId42" Type="http://schemas.openxmlformats.org/officeDocument/2006/relationships/font" Target="fonts/SairaExtraCondensedThin-regular.fntdata"/><Relationship Id="rId41" Type="http://schemas.openxmlformats.org/officeDocument/2006/relationships/font" Target="fonts/SairaExtraCondensedLight-bold.fntdata"/><Relationship Id="rId44" Type="http://schemas.openxmlformats.org/officeDocument/2006/relationships/font" Target="fonts/OpenSansLight-regular.fntdata"/><Relationship Id="rId43" Type="http://schemas.openxmlformats.org/officeDocument/2006/relationships/font" Target="fonts/SairaExtraCondensedThin-bold.fntdata"/><Relationship Id="rId46" Type="http://schemas.openxmlformats.org/officeDocument/2006/relationships/font" Target="fonts/OpenSansLight-italic.fntdata"/><Relationship Id="rId45" Type="http://schemas.openxmlformats.org/officeDocument/2006/relationships/font" Target="fonts/OpenSansLight-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regular.fntdata"/><Relationship Id="rId47" Type="http://schemas.openxmlformats.org/officeDocument/2006/relationships/font" Target="fonts/OpenSansLight-boldItalic.fntdata"/><Relationship Id="rId49" Type="http://schemas.openxmlformats.org/officeDocument/2006/relationships/font" Target="fonts/Open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font" Target="fonts/SairaExtraCondensedExtraLight-regular.fntdata"/><Relationship Id="rId32" Type="http://schemas.openxmlformats.org/officeDocument/2006/relationships/slide" Target="slides/slide28.xml"/><Relationship Id="rId35" Type="http://schemas.openxmlformats.org/officeDocument/2006/relationships/font" Target="fonts/SairaExtraCondensedExtraBold-bold.fntdata"/><Relationship Id="rId34" Type="http://schemas.openxmlformats.org/officeDocument/2006/relationships/font" Target="fonts/SairaExtraCondensedExtraLight-bold.fntdata"/><Relationship Id="rId37" Type="http://schemas.openxmlformats.org/officeDocument/2006/relationships/font" Target="fonts/SairaExtraCondensed-bold.fntdata"/><Relationship Id="rId36" Type="http://schemas.openxmlformats.org/officeDocument/2006/relationships/font" Target="fonts/SairaExtraCondensed-regular.fntdata"/><Relationship Id="rId39" Type="http://schemas.openxmlformats.org/officeDocument/2006/relationships/font" Target="fonts/OpenSansExtraBold-boldItalic.fntdata"/><Relationship Id="rId38" Type="http://schemas.openxmlformats.org/officeDocument/2006/relationships/font" Target="fonts/OpenSansExtraBold-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boldItalic.fntdata"/><Relationship Id="rId50" Type="http://schemas.openxmlformats.org/officeDocument/2006/relationships/font" Target="fonts/OpenSans-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c31ab40b1e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c31ab40b1e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Intro</a:t>
            </a:r>
            <a:br>
              <a:rPr lang="fr"/>
            </a:br>
            <a:br>
              <a:rPr lang="fr"/>
            </a:br>
            <a:r>
              <a:rPr lang="fr"/>
              <a:t>Let’s get started.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a463c2e699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a463c2e699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a463c2e699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a463c2e699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1. Cloud Skills Gap (HR Dive, 2024)</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“65% of IT leaders say they have a cloud skills gap — two out of three companies need cloud talent they don’t have.</a:t>
            </a:r>
            <a:br>
              <a:rPr lang="fr">
                <a:solidFill>
                  <a:schemeClr val="dk1"/>
                </a:solidFill>
              </a:rPr>
            </a:br>
            <a:r>
              <a:rPr lang="fr">
                <a:solidFill>
                  <a:schemeClr val="dk1"/>
                </a:solidFill>
              </a:rPr>
              <a:t> Massive unmet demand = big opportunity.”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2. The Pay Is Real (Caltech, 2025)</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“Cloud architects average ~$198k, cloud engineers ~$118k.</a:t>
            </a:r>
            <a:br>
              <a:rPr lang="fr">
                <a:solidFill>
                  <a:schemeClr val="dk1"/>
                </a:solidFill>
              </a:rPr>
            </a:br>
            <a:r>
              <a:rPr lang="fr">
                <a:solidFill>
                  <a:schemeClr val="dk1"/>
                </a:solidFill>
              </a:rPr>
              <a:t> Early-career roles often start in the $90k–$120k range.</a:t>
            </a:r>
            <a:br>
              <a:rPr lang="fr">
                <a:solidFill>
                  <a:schemeClr val="dk1"/>
                </a:solidFill>
              </a:rPr>
            </a:br>
            <a:r>
              <a:rPr lang="fr">
                <a:solidFill>
                  <a:schemeClr val="dk1"/>
                </a:solidFill>
              </a:rPr>
              <a:t> This is life-changing money.”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3. Cloud = The Engine of AI</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“You can’t have AI without cloud.</a:t>
            </a:r>
            <a:br>
              <a:rPr lang="fr">
                <a:solidFill>
                  <a:schemeClr val="dk1"/>
                </a:solidFill>
              </a:rPr>
            </a:br>
            <a:r>
              <a:rPr lang="fr">
                <a:solidFill>
                  <a:schemeClr val="dk1"/>
                </a:solidFill>
              </a:rPr>
              <a:t> LLMs, training pipelines, vector databases, GPU clusters — all run on AWS, Azure, GCP.</a:t>
            </a:r>
            <a:br>
              <a:rPr lang="fr">
                <a:solidFill>
                  <a:schemeClr val="dk1"/>
                </a:solidFill>
              </a:rPr>
            </a:br>
            <a:r>
              <a:rPr lang="fr">
                <a:solidFill>
                  <a:schemeClr val="dk1"/>
                </a:solidFill>
              </a:rPr>
              <a:t> Learning cloud means learning the foundation of modern AI.”</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Bring It Home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“If you’re trying to break into tech, cloud helps you stand out, get paid, and stay relevant to every major tech trend.”</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3a463c2e699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3a463c2e699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Start With Framing</a:t>
            </a:r>
            <a:br>
              <a:rPr b="1" lang="fr">
                <a:solidFill>
                  <a:schemeClr val="dk1"/>
                </a:solidFill>
              </a:rPr>
            </a:br>
            <a:r>
              <a:rPr lang="fr">
                <a:solidFill>
                  <a:schemeClr val="dk1"/>
                </a:solidFill>
              </a:rPr>
              <a:t> “So when people talk about ‘the cloud,’ they’re usually talking about the big three companies that run most of the world’s cloud infrastructure.”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Introduce the Hyperscalers</a:t>
            </a:r>
            <a:br>
              <a:rPr b="1" lang="fr">
                <a:solidFill>
                  <a:schemeClr val="dk1"/>
                </a:solidFill>
              </a:rPr>
            </a:br>
            <a:r>
              <a:rPr lang="fr">
                <a:solidFill>
                  <a:schemeClr val="dk1"/>
                </a:solidFill>
              </a:rPr>
              <a:t> “These are called </a:t>
            </a:r>
            <a:r>
              <a:rPr i="1" lang="fr">
                <a:solidFill>
                  <a:schemeClr val="dk1"/>
                </a:solidFill>
              </a:rPr>
              <a:t>hyperscalers</a:t>
            </a:r>
            <a:r>
              <a:rPr lang="fr">
                <a:solidFill>
                  <a:schemeClr val="dk1"/>
                </a:solidFill>
              </a:rPr>
              <a:t> — AWS, Azure, and Google Cloud.</a:t>
            </a:r>
            <a:br>
              <a:rPr lang="fr">
                <a:solidFill>
                  <a:schemeClr val="dk1"/>
                </a:solidFill>
              </a:rPr>
            </a:br>
            <a:r>
              <a:rPr lang="fr">
                <a:solidFill>
                  <a:schemeClr val="dk1"/>
                </a:solidFill>
              </a:rPr>
              <a:t> They’re the giants with the global data centers, the billions in hardware, the insane networking backbones — all the stuff nobody else can realistically build.”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Make the AWS Point Clearly</a:t>
            </a:r>
            <a:br>
              <a:rPr b="1" lang="fr">
                <a:solidFill>
                  <a:schemeClr val="dk1"/>
                </a:solidFill>
              </a:rPr>
            </a:br>
            <a:r>
              <a:rPr lang="fr">
                <a:solidFill>
                  <a:schemeClr val="dk1"/>
                </a:solidFill>
              </a:rPr>
              <a:t> “And here’s the key thing:</a:t>
            </a:r>
            <a:br>
              <a:rPr lang="fr">
                <a:solidFill>
                  <a:schemeClr val="dk1"/>
                </a:solidFill>
              </a:rPr>
            </a:br>
            <a:r>
              <a:rPr lang="fr">
                <a:solidFill>
                  <a:schemeClr val="dk1"/>
                </a:solidFill>
              </a:rPr>
              <a:t> </a:t>
            </a:r>
            <a:r>
              <a:rPr b="1" lang="fr">
                <a:solidFill>
                  <a:schemeClr val="dk1"/>
                </a:solidFill>
              </a:rPr>
              <a:t>AWS has been the clear, consistent market leader for over a decade.</a:t>
            </a:r>
            <a:br>
              <a:rPr b="1" lang="fr">
                <a:solidFill>
                  <a:schemeClr val="dk1"/>
                </a:solidFill>
              </a:rPr>
            </a:br>
            <a:r>
              <a:rPr lang="fr">
                <a:solidFill>
                  <a:schemeClr val="dk1"/>
                </a:solidFill>
              </a:rPr>
              <a:t> They’re the biggest, they have the most customers, and they show up on more job descriptions than anyone else.”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Why That Matters to Students</a:t>
            </a:r>
            <a:br>
              <a:rPr b="1" lang="fr">
                <a:solidFill>
                  <a:schemeClr val="dk1"/>
                </a:solidFill>
              </a:rPr>
            </a:br>
            <a:r>
              <a:rPr lang="fr">
                <a:solidFill>
                  <a:schemeClr val="dk1"/>
                </a:solidFill>
              </a:rPr>
              <a:t> “So yes — learning </a:t>
            </a:r>
            <a:r>
              <a:rPr i="1" lang="fr">
                <a:solidFill>
                  <a:schemeClr val="dk1"/>
                </a:solidFill>
              </a:rPr>
              <a:t>any</a:t>
            </a:r>
            <a:r>
              <a:rPr lang="fr">
                <a:solidFill>
                  <a:schemeClr val="dk1"/>
                </a:solidFill>
              </a:rPr>
              <a:t> cloud provider is valuable.</a:t>
            </a:r>
            <a:br>
              <a:rPr lang="fr">
                <a:solidFill>
                  <a:schemeClr val="dk1"/>
                </a:solidFill>
              </a:rPr>
            </a:br>
            <a:r>
              <a:rPr lang="fr">
                <a:solidFill>
                  <a:schemeClr val="dk1"/>
                </a:solidFill>
              </a:rPr>
              <a:t> But learning AWS gives you access to the </a:t>
            </a:r>
            <a:r>
              <a:rPr b="1" lang="fr">
                <a:solidFill>
                  <a:schemeClr val="dk1"/>
                </a:solidFill>
              </a:rPr>
              <a:t>largest share of the job market</a:t>
            </a:r>
            <a:r>
              <a:rPr lang="fr">
                <a:solidFill>
                  <a:schemeClr val="dk1"/>
                </a:solidFill>
              </a:rPr>
              <a:t>.</a:t>
            </a:r>
            <a:br>
              <a:rPr lang="fr">
                <a:solidFill>
                  <a:schemeClr val="dk1"/>
                </a:solidFill>
              </a:rPr>
            </a:br>
            <a:r>
              <a:rPr lang="fr">
                <a:solidFill>
                  <a:schemeClr val="dk1"/>
                </a:solidFill>
              </a:rPr>
              <a:t> More companies use it, more teams hire for it, and more entry-level cloud roles are built around AWS skills.”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Optional Fun Line</a:t>
            </a:r>
            <a:br>
              <a:rPr b="1" lang="fr">
                <a:solidFill>
                  <a:schemeClr val="dk1"/>
                </a:solidFill>
              </a:rPr>
            </a:br>
            <a:r>
              <a:rPr lang="fr">
                <a:solidFill>
                  <a:schemeClr val="dk1"/>
                </a:solidFill>
              </a:rPr>
              <a:t> “If cloud is a language, AWS is the one most employers speak.”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“Which brings us to the part most of you are probably curious about — the certification path and how to actually break 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3a463c2e699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3a463c2e699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Open With the Obvious Question</a:t>
            </a:r>
            <a:br>
              <a:rPr b="1" lang="fr">
                <a:solidFill>
                  <a:schemeClr val="dk1"/>
                </a:solidFill>
              </a:rPr>
            </a:br>
            <a:r>
              <a:rPr lang="fr">
                <a:solidFill>
                  <a:schemeClr val="dk1"/>
                </a:solidFill>
              </a:rPr>
              <a:t> “So at this point, you’ve seen the demand.</a:t>
            </a:r>
            <a:br>
              <a:rPr lang="fr">
                <a:solidFill>
                  <a:schemeClr val="dk1"/>
                </a:solidFill>
              </a:rPr>
            </a:br>
            <a:r>
              <a:rPr lang="fr">
                <a:solidFill>
                  <a:schemeClr val="dk1"/>
                </a:solidFill>
              </a:rPr>
              <a:t> You’ve seen the salaries.</a:t>
            </a:r>
            <a:br>
              <a:rPr lang="fr">
                <a:solidFill>
                  <a:schemeClr val="dk1"/>
                </a:solidFill>
              </a:rPr>
            </a:br>
            <a:r>
              <a:rPr lang="fr">
                <a:solidFill>
                  <a:schemeClr val="dk1"/>
                </a:solidFill>
              </a:rPr>
              <a:t> You’ve seen that AWS dominates the market.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But there’s still the big question every student has:</a:t>
            </a:r>
            <a:br>
              <a:rPr lang="fr">
                <a:solidFill>
                  <a:schemeClr val="dk1"/>
                </a:solidFill>
              </a:rPr>
            </a:br>
            <a:r>
              <a:rPr lang="fr">
                <a:solidFill>
                  <a:schemeClr val="dk1"/>
                </a:solidFill>
              </a:rPr>
              <a:t> </a:t>
            </a:r>
            <a:r>
              <a:rPr b="1" lang="fr">
                <a:solidFill>
                  <a:schemeClr val="dk1"/>
                </a:solidFill>
              </a:rPr>
              <a:t>How do you prove you know this stuff when you don’t have years of experience yet?</a:t>
            </a:r>
            <a:r>
              <a:rPr lang="fr">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Build the Tension</a:t>
            </a:r>
            <a:br>
              <a:rPr b="1" lang="fr">
                <a:solidFill>
                  <a:schemeClr val="dk1"/>
                </a:solidFill>
              </a:rPr>
            </a:br>
            <a:r>
              <a:rPr lang="fr">
                <a:solidFill>
                  <a:schemeClr val="dk1"/>
                </a:solidFill>
              </a:rPr>
              <a:t> “In a lot of fields, you can’t.</a:t>
            </a:r>
            <a:br>
              <a:rPr lang="fr">
                <a:solidFill>
                  <a:schemeClr val="dk1"/>
                </a:solidFill>
              </a:rPr>
            </a:br>
            <a:r>
              <a:rPr lang="fr">
                <a:solidFill>
                  <a:schemeClr val="dk1"/>
                </a:solidFill>
              </a:rPr>
              <a:t> You need internships, long projects, recommendations…</a:t>
            </a:r>
            <a:br>
              <a:rPr lang="fr">
                <a:solidFill>
                  <a:schemeClr val="dk1"/>
                </a:solidFill>
              </a:rPr>
            </a:br>
            <a:r>
              <a:rPr lang="fr">
                <a:solidFill>
                  <a:schemeClr val="dk1"/>
                </a:solidFill>
              </a:rPr>
              <a:t> and even then it’s hard to stand out.”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Introduce the Answer</a:t>
            </a:r>
            <a:br>
              <a:rPr b="1" lang="fr">
                <a:solidFill>
                  <a:schemeClr val="dk1"/>
                </a:solidFill>
              </a:rPr>
            </a:br>
            <a:r>
              <a:rPr lang="fr">
                <a:solidFill>
                  <a:schemeClr val="dk1"/>
                </a:solidFill>
              </a:rPr>
              <a:t> “But cloud is different.</a:t>
            </a:r>
            <a:br>
              <a:rPr lang="fr">
                <a:solidFill>
                  <a:schemeClr val="dk1"/>
                </a:solidFill>
              </a:rPr>
            </a:br>
            <a:r>
              <a:rPr lang="fr">
                <a:solidFill>
                  <a:schemeClr val="dk1"/>
                </a:solidFill>
              </a:rPr>
              <a:t> Cloud actually has a </a:t>
            </a:r>
            <a:r>
              <a:rPr i="1" lang="fr">
                <a:solidFill>
                  <a:schemeClr val="dk1"/>
                </a:solidFill>
              </a:rPr>
              <a:t>clear</a:t>
            </a:r>
            <a:r>
              <a:rPr lang="fr">
                <a:solidFill>
                  <a:schemeClr val="dk1"/>
                </a:solidFill>
              </a:rPr>
              <a:t>, </a:t>
            </a:r>
            <a:r>
              <a:rPr i="1" lang="fr">
                <a:solidFill>
                  <a:schemeClr val="dk1"/>
                </a:solidFill>
              </a:rPr>
              <a:t>structured</a:t>
            </a:r>
            <a:r>
              <a:rPr lang="fr">
                <a:solidFill>
                  <a:schemeClr val="dk1"/>
                </a:solidFill>
              </a:rPr>
              <a:t>, and </a:t>
            </a:r>
            <a:r>
              <a:rPr i="1" lang="fr">
                <a:solidFill>
                  <a:schemeClr val="dk1"/>
                </a:solidFill>
              </a:rPr>
              <a:t>universally respected</a:t>
            </a:r>
            <a:r>
              <a:rPr lang="fr">
                <a:solidFill>
                  <a:schemeClr val="dk1"/>
                </a:solidFill>
              </a:rPr>
              <a:t> way to prove your skills — even with zero real-world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The Big Reveal</a:t>
            </a:r>
            <a:br>
              <a:rPr b="1" lang="fr">
                <a:solidFill>
                  <a:schemeClr val="dk1"/>
                </a:solidFill>
              </a:rPr>
            </a:br>
            <a:r>
              <a:rPr lang="fr">
                <a:solidFill>
                  <a:schemeClr val="dk1"/>
                </a:solidFill>
              </a:rPr>
              <a:t> “And that’s industry certifications.</a:t>
            </a:r>
            <a:br>
              <a:rPr lang="fr">
                <a:solidFill>
                  <a:schemeClr val="dk1"/>
                </a:solidFill>
              </a:rPr>
            </a:br>
            <a:r>
              <a:rPr lang="fr">
                <a:solidFill>
                  <a:schemeClr val="dk1"/>
                </a:solidFill>
              </a:rPr>
              <a:t> Specifically, AWS Certifications.”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Hit the Value Proposition</a:t>
            </a:r>
            <a:br>
              <a:rPr b="1" lang="fr">
                <a:solidFill>
                  <a:schemeClr val="dk1"/>
                </a:solidFill>
              </a:rPr>
            </a:br>
            <a:r>
              <a:rPr lang="fr">
                <a:solidFill>
                  <a:schemeClr val="dk1"/>
                </a:solidFill>
              </a:rPr>
              <a:t> “An AWS Certification is one of the </a:t>
            </a:r>
            <a:r>
              <a:rPr b="1" lang="fr">
                <a:solidFill>
                  <a:schemeClr val="dk1"/>
                </a:solidFill>
              </a:rPr>
              <a:t>single most effective ways to get your résumé past a recruiter</a:t>
            </a:r>
            <a:r>
              <a:rPr lang="fr">
                <a:solidFill>
                  <a:schemeClr val="dk1"/>
                </a:solidFill>
              </a:rPr>
              <a:t>.</a:t>
            </a:r>
            <a:br>
              <a:rPr lang="fr">
                <a:solidFill>
                  <a:schemeClr val="dk1"/>
                </a:solidFill>
              </a:rPr>
            </a:br>
            <a:r>
              <a:rPr lang="fr">
                <a:solidFill>
                  <a:schemeClr val="dk1"/>
                </a:solidFill>
              </a:rPr>
              <a:t> It’s a trust signal.</a:t>
            </a:r>
            <a:br>
              <a:rPr lang="fr">
                <a:solidFill>
                  <a:schemeClr val="dk1"/>
                </a:solidFill>
              </a:rPr>
            </a:br>
            <a:r>
              <a:rPr lang="fr">
                <a:solidFill>
                  <a:schemeClr val="dk1"/>
                </a:solidFill>
              </a:rPr>
              <a:t> It tells employers:</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fr">
                <a:solidFill>
                  <a:schemeClr val="dk1"/>
                </a:solidFill>
              </a:rPr>
              <a:t>‘This person understands cloud fundamentals and isn’t going to slow the team down.’”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Certs let you demonstrate skill </a:t>
            </a:r>
            <a:r>
              <a:rPr i="1" lang="fr">
                <a:solidFill>
                  <a:schemeClr val="dk1"/>
                </a:solidFill>
              </a:rPr>
              <a:t>before</a:t>
            </a:r>
            <a:r>
              <a:rPr lang="fr">
                <a:solidFill>
                  <a:schemeClr val="dk1"/>
                </a:solidFill>
              </a:rPr>
              <a:t> someone gives you your first shot.”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“So let’s walk through the AWS certification pathway — what each cert means, when to take it, and how to build a portfolio that actually gets you hired.”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a463c2e699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3a463c2e699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Open With a Clear Definition</a:t>
            </a:r>
            <a:br>
              <a:rPr b="1" lang="fr">
                <a:solidFill>
                  <a:schemeClr val="dk1"/>
                </a:solidFill>
              </a:rPr>
            </a:br>
            <a:r>
              <a:rPr lang="fr">
                <a:solidFill>
                  <a:schemeClr val="dk1"/>
                </a:solidFill>
              </a:rPr>
              <a:t> “So let’s talk about what an AWS Certification actually </a:t>
            </a:r>
            <a:r>
              <a:rPr i="1" lang="fr">
                <a:solidFill>
                  <a:schemeClr val="dk1"/>
                </a:solidFill>
              </a:rPr>
              <a:t>is.</a:t>
            </a:r>
            <a:br>
              <a:rPr i="1" lang="fr">
                <a:solidFill>
                  <a:schemeClr val="dk1"/>
                </a:solidFill>
              </a:rPr>
            </a:br>
            <a:r>
              <a:rPr lang="fr">
                <a:solidFill>
                  <a:schemeClr val="dk1"/>
                </a:solidFill>
              </a:rPr>
              <a:t> It’s a professional credential you earn by passing a standardized exam.</a:t>
            </a:r>
            <a:br>
              <a:rPr lang="fr">
                <a:solidFill>
                  <a:schemeClr val="dk1"/>
                </a:solidFill>
              </a:rPr>
            </a:br>
            <a:r>
              <a:rPr lang="fr">
                <a:solidFill>
                  <a:schemeClr val="dk1"/>
                </a:solidFill>
              </a:rPr>
              <a:t> Pretty straightforward — but the important part is </a:t>
            </a:r>
            <a:r>
              <a:rPr i="1" lang="fr">
                <a:solidFill>
                  <a:schemeClr val="dk1"/>
                </a:solidFill>
              </a:rPr>
              <a:t>how</a:t>
            </a:r>
            <a:r>
              <a:rPr lang="fr">
                <a:solidFill>
                  <a:schemeClr val="dk1"/>
                </a:solidFill>
              </a:rPr>
              <a:t> these exams are built.”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Explain the Credibility</a:t>
            </a:r>
            <a:br>
              <a:rPr b="1" lang="fr">
                <a:solidFill>
                  <a:schemeClr val="dk1"/>
                </a:solidFill>
              </a:rPr>
            </a:br>
            <a:r>
              <a:rPr lang="fr">
                <a:solidFill>
                  <a:schemeClr val="dk1"/>
                </a:solidFill>
              </a:rPr>
              <a:t> “These tests aren’t written by random people.</a:t>
            </a:r>
            <a:br>
              <a:rPr lang="fr">
                <a:solidFill>
                  <a:schemeClr val="dk1"/>
                </a:solidFill>
              </a:rPr>
            </a:br>
            <a:r>
              <a:rPr lang="fr">
                <a:solidFill>
                  <a:schemeClr val="dk1"/>
                </a:solidFill>
              </a:rPr>
              <a:t> They’re created by experienced cloud architects, engineers, and SMEs — people who do this work every day.</a:t>
            </a:r>
            <a:br>
              <a:rPr lang="fr">
                <a:solidFill>
                  <a:schemeClr val="dk1"/>
                </a:solidFill>
              </a:rPr>
            </a:br>
            <a:r>
              <a:rPr lang="fr">
                <a:solidFill>
                  <a:schemeClr val="dk1"/>
                </a:solidFill>
              </a:rPr>
              <a:t> They define the exact, practical skills someone needs to succeed in a real cloud job.”</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Why Employers Care</a:t>
            </a:r>
            <a:br>
              <a:rPr b="1" lang="fr">
                <a:solidFill>
                  <a:schemeClr val="dk1"/>
                </a:solidFill>
              </a:rPr>
            </a:br>
            <a:r>
              <a:rPr lang="fr">
                <a:solidFill>
                  <a:schemeClr val="dk1"/>
                </a:solidFill>
              </a:rPr>
              <a:t> “And this right here is why employers value AWS certs so much.</a:t>
            </a:r>
            <a:br>
              <a:rPr lang="fr">
                <a:solidFill>
                  <a:schemeClr val="dk1"/>
                </a:solidFill>
              </a:rPr>
            </a:br>
            <a:r>
              <a:rPr lang="fr">
                <a:solidFill>
                  <a:schemeClr val="dk1"/>
                </a:solidFill>
              </a:rPr>
              <a:t> When you pass one, it proves you’ve been tested against a </a:t>
            </a:r>
            <a:r>
              <a:rPr b="1" lang="fr">
                <a:solidFill>
                  <a:schemeClr val="dk1"/>
                </a:solidFill>
              </a:rPr>
              <a:t>rigorous, industry-vetted standard</a:t>
            </a:r>
            <a:r>
              <a:rPr lang="fr">
                <a:solidFill>
                  <a:schemeClr val="dk1"/>
                </a:solidFill>
              </a:rPr>
              <a:t> —</a:t>
            </a:r>
            <a:br>
              <a:rPr lang="fr">
                <a:solidFill>
                  <a:schemeClr val="dk1"/>
                </a:solidFill>
              </a:rPr>
            </a:br>
            <a:r>
              <a:rPr lang="fr">
                <a:solidFill>
                  <a:schemeClr val="dk1"/>
                </a:solidFill>
              </a:rPr>
              <a:t> not just theory, not just memorization, but the real stuff practitioners use.”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Sell the Practical Foundation</a:t>
            </a:r>
            <a:br>
              <a:rPr b="1" lang="fr">
                <a:solidFill>
                  <a:schemeClr val="dk1"/>
                </a:solidFill>
              </a:rPr>
            </a:br>
            <a:r>
              <a:rPr lang="fr">
                <a:solidFill>
                  <a:schemeClr val="dk1"/>
                </a:solidFill>
              </a:rPr>
              <a:t> “So a certification tells a hiring manager:</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fr">
                <a:solidFill>
                  <a:schemeClr val="dk1"/>
                </a:solidFill>
              </a:rPr>
              <a:t>‘This person has a verified, practical foundation.</a:t>
            </a:r>
            <a:br>
              <a:rPr lang="fr">
                <a:solidFill>
                  <a:schemeClr val="dk1"/>
                </a:solidFill>
              </a:rPr>
            </a:br>
            <a:r>
              <a:rPr lang="fr">
                <a:solidFill>
                  <a:schemeClr val="dk1"/>
                </a:solidFill>
              </a:rPr>
              <a:t> They understand how to navigate AWS in a real environment.’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It lowers their risk.</a:t>
            </a:r>
            <a:br>
              <a:rPr lang="fr">
                <a:solidFill>
                  <a:schemeClr val="dk1"/>
                </a:solidFill>
              </a:rPr>
            </a:br>
            <a:r>
              <a:rPr lang="fr">
                <a:solidFill>
                  <a:schemeClr val="dk1"/>
                </a:solidFill>
              </a:rPr>
              <a:t> It boosts your credibility.</a:t>
            </a:r>
            <a:br>
              <a:rPr lang="fr">
                <a:solidFill>
                  <a:schemeClr val="dk1"/>
                </a:solidFill>
              </a:rPr>
            </a:br>
            <a:r>
              <a:rPr lang="fr">
                <a:solidFill>
                  <a:schemeClr val="dk1"/>
                </a:solidFill>
              </a:rPr>
              <a:t> And it gives you a way to show competence </a:t>
            </a:r>
            <a:r>
              <a:rPr i="1" lang="fr">
                <a:solidFill>
                  <a:schemeClr val="dk1"/>
                </a:solidFill>
              </a:rPr>
              <a:t>before</a:t>
            </a:r>
            <a:r>
              <a:rPr lang="fr">
                <a:solidFill>
                  <a:schemeClr val="dk1"/>
                </a:solidFill>
              </a:rPr>
              <a:t> you have a full résumé.”</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“Now let’s walk through the certification pathway so you know exactly where to start and what each level actually means.”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a2e74c17e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3a2e74c17e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Set the Frame</a:t>
            </a:r>
            <a:br>
              <a:rPr b="1" lang="fr">
                <a:solidFill>
                  <a:schemeClr val="dk1"/>
                </a:solidFill>
              </a:rPr>
            </a:br>
            <a:r>
              <a:rPr lang="fr">
                <a:solidFill>
                  <a:schemeClr val="dk1"/>
                </a:solidFill>
              </a:rPr>
              <a:t> “Alright, here’s the roadmap.</a:t>
            </a:r>
            <a:br>
              <a:rPr lang="fr">
                <a:solidFill>
                  <a:schemeClr val="dk1"/>
                </a:solidFill>
              </a:rPr>
            </a:br>
            <a:r>
              <a:rPr lang="fr">
                <a:solidFill>
                  <a:schemeClr val="dk1"/>
                </a:solidFill>
              </a:rPr>
              <a:t> AWS certifications are structured in levels — and each level answers a different question about your cloud skills.”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1. Foundational — Cloud Practitioner</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“What is the cloud?”</a:t>
            </a:r>
            <a:br>
              <a:rPr b="1" lang="fr">
                <a:solidFill>
                  <a:schemeClr val="dk1"/>
                </a:solidFill>
              </a:rPr>
            </a:br>
            <a:r>
              <a:rPr lang="fr">
                <a:solidFill>
                  <a:schemeClr val="dk1"/>
                </a:solidFill>
              </a:rPr>
              <a:t> “The Foundational level is the vocabulary exam.</a:t>
            </a:r>
            <a:br>
              <a:rPr lang="fr">
                <a:solidFill>
                  <a:schemeClr val="dk1"/>
                </a:solidFill>
              </a:rPr>
            </a:br>
            <a:r>
              <a:rPr lang="fr">
                <a:solidFill>
                  <a:schemeClr val="dk1"/>
                </a:solidFill>
              </a:rPr>
              <a:t> It makes sure you understand the core ideas:</a:t>
            </a:r>
            <a:br>
              <a:rPr lang="fr">
                <a:solidFill>
                  <a:schemeClr val="dk1"/>
                </a:solidFill>
              </a:rPr>
            </a:br>
            <a:r>
              <a:rPr lang="fr">
                <a:solidFill>
                  <a:schemeClr val="dk1"/>
                </a:solidFill>
              </a:rPr>
              <a:t> what the cloud is, why companies use it, what the main AWS services are, and how cloud drives business value.”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Why it matters</a:t>
            </a:r>
            <a:br>
              <a:rPr b="1" lang="fr">
                <a:solidFill>
                  <a:schemeClr val="dk1"/>
                </a:solidFill>
              </a:rPr>
            </a:br>
            <a:r>
              <a:rPr lang="fr">
                <a:solidFill>
                  <a:schemeClr val="dk1"/>
                </a:solidFill>
              </a:rPr>
              <a:t> “This is perfect if you’re new to cloud.</a:t>
            </a:r>
            <a:br>
              <a:rPr lang="fr">
                <a:solidFill>
                  <a:schemeClr val="dk1"/>
                </a:solidFill>
              </a:rPr>
            </a:br>
            <a:r>
              <a:rPr lang="fr">
                <a:solidFill>
                  <a:schemeClr val="dk1"/>
                </a:solidFill>
              </a:rPr>
              <a:t> It teaches you to ‘talk the talk’ — which is honestly half the battle in interviews.”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2. Associate — Solutions Architect Associate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“How do I build with it?”</a:t>
            </a:r>
            <a:br>
              <a:rPr b="1" lang="fr">
                <a:solidFill>
                  <a:schemeClr val="dk1"/>
                </a:solidFill>
              </a:rPr>
            </a:br>
            <a:r>
              <a:rPr lang="fr">
                <a:solidFill>
                  <a:schemeClr val="dk1"/>
                </a:solidFill>
              </a:rPr>
              <a:t> “This is the first </a:t>
            </a:r>
            <a:r>
              <a:rPr i="1" lang="fr">
                <a:solidFill>
                  <a:schemeClr val="dk1"/>
                </a:solidFill>
              </a:rPr>
              <a:t>real</a:t>
            </a:r>
            <a:r>
              <a:rPr lang="fr">
                <a:solidFill>
                  <a:schemeClr val="dk1"/>
                </a:solidFill>
              </a:rPr>
              <a:t> technical cert.</a:t>
            </a:r>
            <a:br>
              <a:rPr lang="fr">
                <a:solidFill>
                  <a:schemeClr val="dk1"/>
                </a:solidFill>
              </a:rPr>
            </a:br>
            <a:r>
              <a:rPr lang="fr">
                <a:solidFill>
                  <a:schemeClr val="dk1"/>
                </a:solidFill>
              </a:rPr>
              <a:t> It tests your ability to design secure, scalable, cost-effective solutions on AWS.”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Why it matters</a:t>
            </a:r>
            <a:br>
              <a:rPr b="1" lang="fr">
                <a:solidFill>
                  <a:schemeClr val="dk1"/>
                </a:solidFill>
              </a:rPr>
            </a:br>
            <a:r>
              <a:rPr lang="fr">
                <a:solidFill>
                  <a:schemeClr val="dk1"/>
                </a:solidFill>
              </a:rPr>
              <a:t> “This one proves you can actually use AWS — not just talk about it.</a:t>
            </a:r>
            <a:br>
              <a:rPr lang="fr">
                <a:solidFill>
                  <a:schemeClr val="dk1"/>
                </a:solidFill>
              </a:rPr>
            </a:br>
            <a:r>
              <a:rPr lang="fr">
                <a:solidFill>
                  <a:schemeClr val="dk1"/>
                </a:solidFill>
              </a:rPr>
              <a:t> For early-career roles, this is the credential that really moves the needle.”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3. Professional &amp; Specialty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“How do I master it?”</a:t>
            </a:r>
            <a:br>
              <a:rPr b="1" lang="fr">
                <a:solidFill>
                  <a:schemeClr val="dk1"/>
                </a:solidFill>
              </a:rPr>
            </a:br>
            <a:r>
              <a:rPr lang="fr">
                <a:solidFill>
                  <a:schemeClr val="dk1"/>
                </a:solidFill>
              </a:rPr>
              <a:t> “At this point, you're demonstrating </a:t>
            </a:r>
            <a:r>
              <a:rPr b="1" lang="fr">
                <a:solidFill>
                  <a:schemeClr val="dk1"/>
                </a:solidFill>
              </a:rPr>
              <a:t>expert-level</a:t>
            </a:r>
            <a:r>
              <a:rPr lang="fr">
                <a:solidFill>
                  <a:schemeClr val="dk1"/>
                </a:solidFill>
              </a:rPr>
              <a:t> skills.</a:t>
            </a:r>
            <a:br>
              <a:rPr lang="fr">
                <a:solidFill>
                  <a:schemeClr val="dk1"/>
                </a:solidFill>
              </a:rPr>
            </a:br>
            <a:r>
              <a:rPr lang="fr">
                <a:solidFill>
                  <a:schemeClr val="dk1"/>
                </a:solidFill>
              </a:rPr>
              <a:t> Professional certs cover broad, complex architecture across entire systems.</a:t>
            </a:r>
            <a:br>
              <a:rPr lang="fr">
                <a:solidFill>
                  <a:schemeClr val="dk1"/>
                </a:solidFill>
              </a:rPr>
            </a:br>
            <a:r>
              <a:rPr lang="fr">
                <a:solidFill>
                  <a:schemeClr val="dk1"/>
                </a:solidFill>
              </a:rPr>
              <a:t> Specialty certs dive deep into focused areas like security, networking, databases, or machine learning.”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Why it matters</a:t>
            </a:r>
            <a:br>
              <a:rPr b="1" lang="fr">
                <a:solidFill>
                  <a:schemeClr val="dk1"/>
                </a:solidFill>
              </a:rPr>
            </a:br>
            <a:r>
              <a:rPr lang="fr">
                <a:solidFill>
                  <a:schemeClr val="dk1"/>
                </a:solidFill>
              </a:rPr>
              <a:t> “These are the badges that say:</a:t>
            </a:r>
            <a:endParaRPr>
              <a:solidFill>
                <a:schemeClr val="dk1"/>
              </a:solidFill>
            </a:endParaRPr>
          </a:p>
          <a:p>
            <a:pPr indent="0" lvl="0" marL="381000" marR="381000" rtl="0" algn="l">
              <a:lnSpc>
                <a:spcPct val="115000"/>
              </a:lnSpc>
              <a:spcBef>
                <a:spcPts val="1200"/>
              </a:spcBef>
              <a:spcAft>
                <a:spcPts val="0"/>
              </a:spcAft>
              <a:buClr>
                <a:schemeClr val="dk1"/>
              </a:buClr>
              <a:buSzPts val="1100"/>
              <a:buFont typeface="Arial"/>
              <a:buNone/>
            </a:pPr>
            <a:r>
              <a:rPr lang="fr">
                <a:solidFill>
                  <a:schemeClr val="dk1"/>
                </a:solidFill>
              </a:rPr>
              <a:t>‘I don’t just know AWS — I can own a domain.’”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Bring It Home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“The beauty here is that the path is flexible.</a:t>
            </a:r>
            <a:br>
              <a:rPr lang="fr">
                <a:solidFill>
                  <a:schemeClr val="dk1"/>
                </a:solidFill>
              </a:rPr>
            </a:br>
            <a:r>
              <a:rPr lang="fr">
                <a:solidFill>
                  <a:schemeClr val="dk1"/>
                </a:solidFill>
              </a:rPr>
              <a:t> You can start at the foundational level and move up…</a:t>
            </a:r>
            <a:br>
              <a:rPr lang="fr">
                <a:solidFill>
                  <a:schemeClr val="dk1"/>
                </a:solidFill>
              </a:rPr>
            </a:br>
            <a:r>
              <a:rPr lang="fr">
                <a:solidFill>
                  <a:schemeClr val="dk1"/>
                </a:solidFill>
              </a:rPr>
              <a:t> or skip straight to associate if you’re ready.”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“Now let me show you how to think about which one to start with — and the strategy I recommend for students breaking into cloud.”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a463c2e69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a463c2e69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fr" sz="2300">
                <a:solidFill>
                  <a:schemeClr val="dk1"/>
                </a:solidFill>
              </a:rPr>
              <a:t>Slide — “Where Students Should Start: Cloud Practitioner” Speaker Notes</a:t>
            </a:r>
            <a:endParaRPr b="1"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Open With Confidence</a:t>
            </a:r>
            <a:br>
              <a:rPr b="1" lang="fr">
                <a:solidFill>
                  <a:schemeClr val="dk1"/>
                </a:solidFill>
              </a:rPr>
            </a:br>
            <a:r>
              <a:rPr lang="fr">
                <a:solidFill>
                  <a:schemeClr val="dk1"/>
                </a:solidFill>
              </a:rPr>
              <a:t> “For 99% of students, your path starts right here.</a:t>
            </a:r>
            <a:br>
              <a:rPr lang="fr">
                <a:solidFill>
                  <a:schemeClr val="dk1"/>
                </a:solidFill>
              </a:rPr>
            </a:br>
            <a:r>
              <a:rPr lang="fr">
                <a:solidFill>
                  <a:schemeClr val="dk1"/>
                </a:solidFill>
              </a:rPr>
              <a:t> The very first certification you should go after is the </a:t>
            </a:r>
            <a:r>
              <a:rPr b="1" lang="fr">
                <a:solidFill>
                  <a:schemeClr val="dk1"/>
                </a:solidFill>
              </a:rPr>
              <a:t>AWS Certified Cloud Practitioner</a:t>
            </a:r>
            <a:r>
              <a:rPr lang="fr">
                <a:solidFill>
                  <a:schemeClr val="dk1"/>
                </a:solidFill>
              </a:rPr>
              <a:t>, the CLF-C02.”</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Who It’s For</a:t>
            </a:r>
            <a:br>
              <a:rPr b="1" lang="fr">
                <a:solidFill>
                  <a:schemeClr val="dk1"/>
                </a:solidFill>
              </a:rPr>
            </a:br>
            <a:r>
              <a:rPr lang="fr">
                <a:solidFill>
                  <a:schemeClr val="dk1"/>
                </a:solidFill>
              </a:rPr>
              <a:t> “And the cool part?</a:t>
            </a:r>
            <a:br>
              <a:rPr lang="fr">
                <a:solidFill>
                  <a:schemeClr val="dk1"/>
                </a:solidFill>
              </a:rPr>
            </a:br>
            <a:r>
              <a:rPr lang="fr">
                <a:solidFill>
                  <a:schemeClr val="dk1"/>
                </a:solidFill>
              </a:rPr>
              <a:t> It’s designed for </a:t>
            </a:r>
            <a:r>
              <a:rPr i="1" lang="fr">
                <a:solidFill>
                  <a:schemeClr val="dk1"/>
                </a:solidFill>
              </a:rPr>
              <a:t>everyone.</a:t>
            </a:r>
            <a:br>
              <a:rPr i="1" lang="fr">
                <a:solidFill>
                  <a:schemeClr val="dk1"/>
                </a:solidFill>
              </a:rPr>
            </a:br>
            <a:r>
              <a:rPr lang="fr">
                <a:solidFill>
                  <a:schemeClr val="dk1"/>
                </a:solidFill>
              </a:rPr>
              <a:t> Technical majors, business majors, marketing students — anyone who wants to understand how modern tech actually works.”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Why It’s the Essential First Step</a:t>
            </a:r>
            <a:br>
              <a:rPr b="1" lang="fr">
                <a:solidFill>
                  <a:schemeClr val="dk1"/>
                </a:solidFill>
              </a:rPr>
            </a:br>
            <a:r>
              <a:rPr lang="fr">
                <a:solidFill>
                  <a:schemeClr val="dk1"/>
                </a:solidFill>
              </a:rPr>
              <a:t> “This cert teaches you the </a:t>
            </a:r>
            <a:r>
              <a:rPr i="1" lang="fr">
                <a:solidFill>
                  <a:schemeClr val="dk1"/>
                </a:solidFill>
              </a:rPr>
              <a:t>language</a:t>
            </a:r>
            <a:r>
              <a:rPr lang="fr">
                <a:solidFill>
                  <a:schemeClr val="dk1"/>
                </a:solidFill>
              </a:rPr>
              <a:t> of the cloud.</a:t>
            </a:r>
            <a:br>
              <a:rPr lang="fr">
                <a:solidFill>
                  <a:schemeClr val="dk1"/>
                </a:solidFill>
              </a:rPr>
            </a:br>
            <a:r>
              <a:rPr lang="fr">
                <a:solidFill>
                  <a:schemeClr val="dk1"/>
                </a:solidFill>
              </a:rPr>
              <a:t> Before you ever architect something or deploy anything, you need to understand the basics:</a:t>
            </a:r>
            <a:br>
              <a:rPr lang="fr">
                <a:solidFill>
                  <a:schemeClr val="dk1"/>
                </a:solidFill>
              </a:rPr>
            </a:br>
            <a:r>
              <a:rPr lang="fr">
                <a:solidFill>
                  <a:schemeClr val="dk1"/>
                </a:solidFill>
              </a:rPr>
              <a:t> What are the core services?</a:t>
            </a:r>
            <a:br>
              <a:rPr lang="fr">
                <a:solidFill>
                  <a:schemeClr val="dk1"/>
                </a:solidFill>
              </a:rPr>
            </a:br>
            <a:r>
              <a:rPr lang="fr">
                <a:solidFill>
                  <a:schemeClr val="dk1"/>
                </a:solidFill>
              </a:rPr>
              <a:t> What problems do they solve?</a:t>
            </a:r>
            <a:br>
              <a:rPr lang="fr">
                <a:solidFill>
                  <a:schemeClr val="dk1"/>
                </a:solidFill>
              </a:rPr>
            </a:br>
            <a:r>
              <a:rPr lang="fr">
                <a:solidFill>
                  <a:schemeClr val="dk1"/>
                </a:solidFill>
              </a:rPr>
              <a:t> Why do companies use AWS in the first place?”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Make It Relatable</a:t>
            </a:r>
            <a:br>
              <a:rPr b="1" lang="fr">
                <a:solidFill>
                  <a:schemeClr val="dk1"/>
                </a:solidFill>
              </a:rPr>
            </a:br>
            <a:r>
              <a:rPr lang="fr">
                <a:solidFill>
                  <a:schemeClr val="dk1"/>
                </a:solidFill>
              </a:rPr>
              <a:t> “You’re learning the ‘what’ before the ‘how.’</a:t>
            </a:r>
            <a:br>
              <a:rPr lang="fr">
                <a:solidFill>
                  <a:schemeClr val="dk1"/>
                </a:solidFill>
              </a:rPr>
            </a:br>
            <a:r>
              <a:rPr lang="fr">
                <a:solidFill>
                  <a:schemeClr val="dk1"/>
                </a:solidFill>
              </a:rPr>
              <a:t> And once you speak the vocabulary of cloud — EC2, S3, Lambda, IAM — suddenly every other cert, every job description, every interview makes way more sense.”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Emphasize Importance</a:t>
            </a:r>
            <a:br>
              <a:rPr b="1" lang="fr">
                <a:solidFill>
                  <a:schemeClr val="dk1"/>
                </a:solidFill>
              </a:rPr>
            </a:br>
            <a:r>
              <a:rPr lang="fr">
                <a:solidFill>
                  <a:schemeClr val="dk1"/>
                </a:solidFill>
              </a:rPr>
              <a:t> “This is the most important first step.</a:t>
            </a:r>
            <a:br>
              <a:rPr lang="fr">
                <a:solidFill>
                  <a:schemeClr val="dk1"/>
                </a:solidFill>
              </a:rPr>
            </a:br>
            <a:r>
              <a:rPr lang="fr">
                <a:solidFill>
                  <a:schemeClr val="dk1"/>
                </a:solidFill>
              </a:rPr>
              <a:t> It builds a foundation you’ll use for the rest of your career, no matter what technical path you choose.”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“Once you’ve got this down, </a:t>
            </a:r>
            <a:r>
              <a:rPr i="1" lang="fr">
                <a:solidFill>
                  <a:schemeClr val="dk1"/>
                </a:solidFill>
              </a:rPr>
              <a:t>then</a:t>
            </a:r>
            <a:r>
              <a:rPr lang="fr">
                <a:solidFill>
                  <a:schemeClr val="dk1"/>
                </a:solidFill>
              </a:rPr>
              <a:t> you’re ready for the more technical associate-level certifications that prove you can actually build things.”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3a2e74c17e2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3a2e74c17e2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fr" sz="2300">
                <a:solidFill>
                  <a:schemeClr val="dk1"/>
                </a:solidFill>
              </a:rPr>
              <a:t>Slide — “How to Study for an AWS Certification” Speaker Notes</a:t>
            </a:r>
            <a:endParaRPr b="1"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Set the Frame</a:t>
            </a:r>
            <a:br>
              <a:rPr b="1" lang="fr">
                <a:solidFill>
                  <a:schemeClr val="dk1"/>
                </a:solidFill>
              </a:rPr>
            </a:br>
            <a:r>
              <a:rPr lang="fr">
                <a:solidFill>
                  <a:schemeClr val="dk1"/>
                </a:solidFill>
              </a:rPr>
              <a:t> “Alright — here’s the part everyone cares about:</a:t>
            </a:r>
            <a:br>
              <a:rPr lang="fr">
                <a:solidFill>
                  <a:schemeClr val="dk1"/>
                </a:solidFill>
              </a:rPr>
            </a:br>
            <a:r>
              <a:rPr lang="fr">
                <a:solidFill>
                  <a:schemeClr val="dk1"/>
                </a:solidFill>
              </a:rPr>
              <a:t> </a:t>
            </a:r>
            <a:r>
              <a:rPr i="1" lang="fr">
                <a:solidFill>
                  <a:schemeClr val="dk1"/>
                </a:solidFill>
              </a:rPr>
              <a:t>How do you actually study for these exams in a way that works?</a:t>
            </a:r>
            <a:br>
              <a:rPr i="1" lang="fr">
                <a:solidFill>
                  <a:schemeClr val="dk1"/>
                </a:solidFill>
              </a:rPr>
            </a:br>
            <a:r>
              <a:rPr lang="fr">
                <a:solidFill>
                  <a:schemeClr val="dk1"/>
                </a:solidFill>
              </a:rPr>
              <a:t> This is the exact playbook I recommend to every student.”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1. Read the Exam Guide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“Step one: always start by reading the exam guide.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Why?</a:t>
            </a:r>
            <a:br>
              <a:rPr lang="fr">
                <a:solidFill>
                  <a:schemeClr val="dk1"/>
                </a:solidFill>
              </a:rPr>
            </a:br>
            <a:r>
              <a:rPr lang="fr">
                <a:solidFill>
                  <a:schemeClr val="dk1"/>
                </a:solidFill>
              </a:rPr>
              <a:t> Because it’s literally the blueprint from AWS.</a:t>
            </a:r>
            <a:br>
              <a:rPr lang="fr">
                <a:solidFill>
                  <a:schemeClr val="dk1"/>
                </a:solidFill>
              </a:rPr>
            </a:br>
            <a:r>
              <a:rPr lang="fr">
                <a:solidFill>
                  <a:schemeClr val="dk1"/>
                </a:solidFill>
              </a:rPr>
              <a:t> They tell you exactly what topics are on the test — no guesswork, no surprises.</a:t>
            </a:r>
            <a:br>
              <a:rPr lang="fr">
                <a:solidFill>
                  <a:schemeClr val="dk1"/>
                </a:solidFill>
              </a:rPr>
            </a:br>
            <a:r>
              <a:rPr lang="fr">
                <a:solidFill>
                  <a:schemeClr val="dk1"/>
                </a:solidFill>
              </a:rPr>
              <a:t> Think of it as the syllabus for the certification.”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2. Take a Video Course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“Next, take a video course.</a:t>
            </a:r>
            <a:br>
              <a:rPr lang="fr">
                <a:solidFill>
                  <a:schemeClr val="dk1"/>
                </a:solidFill>
              </a:rPr>
            </a:br>
            <a:r>
              <a:rPr lang="fr">
                <a:solidFill>
                  <a:schemeClr val="dk1"/>
                </a:solidFill>
              </a:rPr>
              <a:t> This is your main textbook.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Why?</a:t>
            </a:r>
            <a:br>
              <a:rPr lang="fr">
                <a:solidFill>
                  <a:schemeClr val="dk1"/>
                </a:solidFill>
              </a:rPr>
            </a:br>
            <a:r>
              <a:rPr lang="fr">
                <a:solidFill>
                  <a:schemeClr val="dk1"/>
                </a:solidFill>
              </a:rPr>
              <a:t> Because it walks you through every topic from the exam guide in a structured, digestible way.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A few great options:</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fr">
                <a:solidFill>
                  <a:schemeClr val="dk1"/>
                </a:solidFill>
              </a:rPr>
              <a:t>Stephane Maarek</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Adrian Cantrill</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AWS Skill Builder</a:t>
            </a:r>
            <a:br>
              <a:rPr lang="fr">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All of these are solid, and you really only need one.”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3. Get Hands-On (The Most Important Step)</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“This is the part most people skip — and it’s the most important step.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Why?</a:t>
            </a:r>
            <a:br>
              <a:rPr lang="fr">
                <a:solidFill>
                  <a:schemeClr val="dk1"/>
                </a:solidFill>
              </a:rPr>
            </a:br>
            <a:r>
              <a:rPr lang="fr">
                <a:solidFill>
                  <a:schemeClr val="dk1"/>
                </a:solidFill>
              </a:rPr>
              <a:t> Because you only </a:t>
            </a:r>
            <a:r>
              <a:rPr i="1" lang="fr">
                <a:solidFill>
                  <a:schemeClr val="dk1"/>
                </a:solidFill>
              </a:rPr>
              <a:t>really</a:t>
            </a:r>
            <a:r>
              <a:rPr lang="fr">
                <a:solidFill>
                  <a:schemeClr val="dk1"/>
                </a:solidFill>
              </a:rPr>
              <a:t> learn AWS by actually using it.</a:t>
            </a:r>
            <a:br>
              <a:rPr lang="fr">
                <a:solidFill>
                  <a:schemeClr val="dk1"/>
                </a:solidFill>
              </a:rPr>
            </a:br>
            <a:r>
              <a:rPr lang="fr">
                <a:solidFill>
                  <a:schemeClr val="dk1"/>
                </a:solidFill>
              </a:rPr>
              <a:t> Hands-on work takes everything from abstract to ‘oh, I get it now.’”</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“How?</a:t>
            </a:r>
            <a:br>
              <a:rPr lang="fr">
                <a:solidFill>
                  <a:schemeClr val="dk1"/>
                </a:solidFill>
              </a:rPr>
            </a:br>
            <a:r>
              <a:rPr lang="fr">
                <a:solidFill>
                  <a:schemeClr val="dk1"/>
                </a:solidFill>
              </a:rPr>
              <a:t> Use the AWS Free Tier.</a:t>
            </a:r>
            <a:br>
              <a:rPr lang="fr">
                <a:solidFill>
                  <a:schemeClr val="dk1"/>
                </a:solidFill>
              </a:rPr>
            </a:br>
            <a:r>
              <a:rPr lang="fr">
                <a:solidFill>
                  <a:schemeClr val="dk1"/>
                </a:solidFill>
              </a:rPr>
              <a:t> Spin up an EC2 instance, put a file in S3, build a tiny serverless app — anything.</a:t>
            </a:r>
            <a:br>
              <a:rPr lang="fr">
                <a:solidFill>
                  <a:schemeClr val="dk1"/>
                </a:solidFill>
              </a:rPr>
            </a:br>
            <a:r>
              <a:rPr lang="fr">
                <a:solidFill>
                  <a:schemeClr val="dk1"/>
                </a:solidFill>
              </a:rPr>
              <a:t> Even the simplest project will help the concepts lock into place.”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4. Use Practice Exams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“And finally: practice exams.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Why?</a:t>
            </a:r>
            <a:br>
              <a:rPr lang="fr">
                <a:solidFill>
                  <a:schemeClr val="dk1"/>
                </a:solidFill>
              </a:rPr>
            </a:br>
            <a:r>
              <a:rPr lang="fr">
                <a:solidFill>
                  <a:schemeClr val="dk1"/>
                </a:solidFill>
              </a:rPr>
              <a:t> Because AWS questions are tricky.</a:t>
            </a:r>
            <a:br>
              <a:rPr lang="fr">
                <a:solidFill>
                  <a:schemeClr val="dk1"/>
                </a:solidFill>
              </a:rPr>
            </a:br>
            <a:r>
              <a:rPr lang="fr">
                <a:solidFill>
                  <a:schemeClr val="dk1"/>
                </a:solidFill>
              </a:rPr>
              <a:t> They’re long, full of details, and focused on scenarios.</a:t>
            </a:r>
            <a:br>
              <a:rPr lang="fr">
                <a:solidFill>
                  <a:schemeClr val="dk1"/>
                </a:solidFill>
              </a:rPr>
            </a:br>
            <a:r>
              <a:rPr lang="fr">
                <a:solidFill>
                  <a:schemeClr val="dk1"/>
                </a:solidFill>
              </a:rPr>
              <a:t> Practice tests teach you how to read them, how to eliminate wrong answers, and how to manage your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Good providers include: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fr">
                <a:solidFill>
                  <a:schemeClr val="dk1"/>
                </a:solidFill>
              </a:rPr>
              <a:t>Tutorials Dojo</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Whizlabs.”</a:t>
            </a:r>
            <a:br>
              <a:rPr lang="fr">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Bring It Home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“If you follow this exact sequence — blueprint → course → hands-on → practice tests — you will pass.</a:t>
            </a:r>
            <a:br>
              <a:rPr lang="fr">
                <a:solidFill>
                  <a:schemeClr val="dk1"/>
                </a:solidFill>
              </a:rPr>
            </a:br>
            <a:r>
              <a:rPr lang="fr">
                <a:solidFill>
                  <a:schemeClr val="dk1"/>
                </a:solidFill>
              </a:rPr>
              <a:t> It’s predictable. It works. And it builds both knowledge </a:t>
            </a:r>
            <a:r>
              <a:rPr i="1" lang="fr">
                <a:solidFill>
                  <a:schemeClr val="dk1"/>
                </a:solidFill>
              </a:rPr>
              <a:t>and</a:t>
            </a:r>
            <a:r>
              <a:rPr lang="fr">
                <a:solidFill>
                  <a:schemeClr val="dk1"/>
                </a:solidFill>
              </a:rPr>
              <a:t> confidence.”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“Now let’s talk about the biggest advantage you have as students — the free training and resources you can start using today.”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a463c2e699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3a463c2e699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fr" sz="2300">
                <a:solidFill>
                  <a:schemeClr val="dk1"/>
                </a:solidFill>
              </a:rPr>
              <a:t>Slide — “Why Certifications Actually Open Doors” Speaker Notes</a:t>
            </a:r>
            <a:endParaRPr b="1"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Start With the Big Idea</a:t>
            </a:r>
            <a:br>
              <a:rPr b="1" lang="fr">
                <a:solidFill>
                  <a:schemeClr val="dk1"/>
                </a:solidFill>
              </a:rPr>
            </a:br>
            <a:r>
              <a:rPr lang="fr">
                <a:solidFill>
                  <a:schemeClr val="dk1"/>
                </a:solidFill>
              </a:rPr>
              <a:t> “A certification isn’t just a badge.</a:t>
            </a:r>
            <a:br>
              <a:rPr lang="fr">
                <a:solidFill>
                  <a:schemeClr val="dk1"/>
                </a:solidFill>
              </a:rPr>
            </a:br>
            <a:r>
              <a:rPr lang="fr">
                <a:solidFill>
                  <a:schemeClr val="dk1"/>
                </a:solidFill>
              </a:rPr>
              <a:t> It’s a </a:t>
            </a:r>
            <a:r>
              <a:rPr i="1" lang="fr">
                <a:solidFill>
                  <a:schemeClr val="dk1"/>
                </a:solidFill>
              </a:rPr>
              <a:t>signal</a:t>
            </a:r>
            <a:r>
              <a:rPr lang="fr">
                <a:solidFill>
                  <a:schemeClr val="dk1"/>
                </a:solidFill>
              </a:rPr>
              <a:t> — a really powerful one — that tells employers exactly what they need to know about you.”</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Passes the ‘Keyword Filter’</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“First, certifications get your résumé past the machines.</a:t>
            </a:r>
            <a:br>
              <a:rPr lang="fr">
                <a:solidFill>
                  <a:schemeClr val="dk1"/>
                </a:solidFill>
              </a:rPr>
            </a:br>
            <a:r>
              <a:rPr lang="fr">
                <a:solidFill>
                  <a:schemeClr val="dk1"/>
                </a:solidFill>
              </a:rPr>
              <a:t> Most companies use ATS systems that scan for keywords like </a:t>
            </a:r>
            <a:r>
              <a:rPr i="1" lang="fr">
                <a:solidFill>
                  <a:schemeClr val="dk1"/>
                </a:solidFill>
              </a:rPr>
              <a:t>‘AWS,’ ‘Cloud,’</a:t>
            </a:r>
            <a:r>
              <a:rPr lang="fr">
                <a:solidFill>
                  <a:schemeClr val="dk1"/>
                </a:solidFill>
              </a:rPr>
              <a:t> or specific cert names.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If your résumé has an AWS certification on it?</a:t>
            </a:r>
            <a:br>
              <a:rPr lang="fr">
                <a:solidFill>
                  <a:schemeClr val="dk1"/>
                </a:solidFill>
              </a:rPr>
            </a:br>
            <a:r>
              <a:rPr lang="fr">
                <a:solidFill>
                  <a:schemeClr val="dk1"/>
                </a:solidFill>
              </a:rPr>
              <a:t> You </a:t>
            </a:r>
            <a:r>
              <a:rPr i="1" lang="fr">
                <a:solidFill>
                  <a:schemeClr val="dk1"/>
                </a:solidFill>
              </a:rPr>
              <a:t>automatically</a:t>
            </a:r>
            <a:r>
              <a:rPr lang="fr">
                <a:solidFill>
                  <a:schemeClr val="dk1"/>
                </a:solidFill>
              </a:rPr>
              <a:t> get pushed into the ‘potential candidate’ pile instead of the trash pile.”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Acts as a Credibility Stamp</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“Second, it’s a credibility stamp.</a:t>
            </a:r>
            <a:br>
              <a:rPr lang="fr">
                <a:solidFill>
                  <a:schemeClr val="dk1"/>
                </a:solidFill>
              </a:rPr>
            </a:br>
            <a:r>
              <a:rPr lang="fr">
                <a:solidFill>
                  <a:schemeClr val="dk1"/>
                </a:solidFill>
              </a:rPr>
              <a:t> It says you’re disciplined, serious, and willing to put in the work.</a:t>
            </a:r>
            <a:br>
              <a:rPr lang="fr">
                <a:solidFill>
                  <a:schemeClr val="dk1"/>
                </a:solidFill>
              </a:rPr>
            </a:br>
            <a:r>
              <a:rPr lang="fr">
                <a:solidFill>
                  <a:schemeClr val="dk1"/>
                </a:solidFill>
              </a:rPr>
              <a:t> You’re not just ‘cloud-curious’ — you took an exam created by industry experts and passed it.”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Shows You “Speak the Language”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“Third, it proves you can actually </a:t>
            </a:r>
            <a:r>
              <a:rPr i="1" lang="fr">
                <a:solidFill>
                  <a:schemeClr val="dk1"/>
                </a:solidFill>
              </a:rPr>
              <a:t>speak cloud.</a:t>
            </a:r>
            <a:br>
              <a:rPr i="1" lang="fr">
                <a:solidFill>
                  <a:schemeClr val="dk1"/>
                </a:solidFill>
              </a:rPr>
            </a:br>
            <a:r>
              <a:rPr lang="fr">
                <a:solidFill>
                  <a:schemeClr val="dk1"/>
                </a:solidFill>
              </a:rPr>
              <a:t> You know what EC2 is.</a:t>
            </a:r>
            <a:br>
              <a:rPr lang="fr">
                <a:solidFill>
                  <a:schemeClr val="dk1"/>
                </a:solidFill>
              </a:rPr>
            </a:br>
            <a:r>
              <a:rPr lang="fr">
                <a:solidFill>
                  <a:schemeClr val="dk1"/>
                </a:solidFill>
              </a:rPr>
              <a:t> You know what S3 is.</a:t>
            </a:r>
            <a:br>
              <a:rPr lang="fr">
                <a:solidFill>
                  <a:schemeClr val="dk1"/>
                </a:solidFill>
              </a:rPr>
            </a:br>
            <a:r>
              <a:rPr lang="fr">
                <a:solidFill>
                  <a:schemeClr val="dk1"/>
                </a:solidFill>
              </a:rPr>
              <a:t> You understand IAM, regions, availability zones, and the vocabulary teams use every day.</a:t>
            </a:r>
            <a:br>
              <a:rPr lang="fr">
                <a:solidFill>
                  <a:schemeClr val="dk1"/>
                </a:solidFill>
              </a:rPr>
            </a:br>
            <a:r>
              <a:rPr lang="fr">
                <a:solidFill>
                  <a:schemeClr val="dk1"/>
                </a:solidFill>
              </a:rPr>
              <a:t> That means you can contribute on day one without slowing anyone down.”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How It Opens Doors</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For Internships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“Internship managers want students who can get up to speed quickly.</a:t>
            </a:r>
            <a:br>
              <a:rPr lang="fr">
                <a:solidFill>
                  <a:schemeClr val="dk1"/>
                </a:solidFill>
              </a:rPr>
            </a:br>
            <a:r>
              <a:rPr lang="fr">
                <a:solidFill>
                  <a:schemeClr val="dk1"/>
                </a:solidFill>
              </a:rPr>
              <a:t> A cert puts you in the </a:t>
            </a:r>
            <a:r>
              <a:rPr i="1" lang="fr">
                <a:solidFill>
                  <a:schemeClr val="dk1"/>
                </a:solidFill>
              </a:rPr>
              <a:t>top tier</a:t>
            </a:r>
            <a:r>
              <a:rPr lang="fr">
                <a:solidFill>
                  <a:schemeClr val="dk1"/>
                </a:solidFill>
              </a:rPr>
              <a:t> instantly because they know you’ll need less hand-holding.”</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For Cloud Engineering Roles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“This is your foot in the door.</a:t>
            </a:r>
            <a:br>
              <a:rPr lang="fr">
                <a:solidFill>
                  <a:schemeClr val="dk1"/>
                </a:solidFill>
              </a:rPr>
            </a:br>
            <a:r>
              <a:rPr lang="fr">
                <a:solidFill>
                  <a:schemeClr val="dk1"/>
                </a:solidFill>
              </a:rPr>
              <a:t> The cert gets you the interview — then your projects and hands-on experience close the deal.”</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For Consulting</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“And for consulting — which is what I do — certifications are huge.</a:t>
            </a:r>
            <a:br>
              <a:rPr lang="fr">
                <a:solidFill>
                  <a:schemeClr val="dk1"/>
                </a:solidFill>
              </a:rPr>
            </a:br>
            <a:r>
              <a:rPr lang="fr">
                <a:solidFill>
                  <a:schemeClr val="dk1"/>
                </a:solidFill>
              </a:rPr>
              <a:t> They’re external validation we can show clients to prove our people know their stuff.</a:t>
            </a:r>
            <a:br>
              <a:rPr lang="fr">
                <a:solidFill>
                  <a:schemeClr val="dk1"/>
                </a:solidFill>
              </a:rPr>
            </a:br>
            <a:r>
              <a:rPr lang="fr">
                <a:solidFill>
                  <a:schemeClr val="dk1"/>
                </a:solidFill>
              </a:rPr>
              <a:t> It’s literally part of how we win business.”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Bring It Home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“So when you get a cert, you’re not just learning cloud.</a:t>
            </a:r>
            <a:br>
              <a:rPr lang="fr">
                <a:solidFill>
                  <a:schemeClr val="dk1"/>
                </a:solidFill>
              </a:rPr>
            </a:br>
            <a:r>
              <a:rPr lang="fr">
                <a:solidFill>
                  <a:schemeClr val="dk1"/>
                </a:solidFill>
              </a:rPr>
              <a:t> You’re reducing employer risk.</a:t>
            </a:r>
            <a:br>
              <a:rPr lang="fr">
                <a:solidFill>
                  <a:schemeClr val="dk1"/>
                </a:solidFill>
              </a:rPr>
            </a:br>
            <a:r>
              <a:rPr lang="fr">
                <a:solidFill>
                  <a:schemeClr val="dk1"/>
                </a:solidFill>
              </a:rPr>
              <a:t> And when you reduce risk, you get hired.”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“Now let’s talk about the free and low-cost resources you all can start using immediately to begin this journey.”</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3a463c2e699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3a463c2e699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fr">
                <a:solidFill>
                  <a:schemeClr val="dk1"/>
                </a:solidFill>
                <a:latin typeface="Open Sans"/>
                <a:ea typeface="Open Sans"/>
                <a:cs typeface="Open Sans"/>
                <a:sym typeface="Open Sans"/>
              </a:rPr>
              <a:t>A certification proves you have the </a:t>
            </a:r>
            <a:r>
              <a:rPr i="1" lang="fr">
                <a:solidFill>
                  <a:schemeClr val="dk1"/>
                </a:solidFill>
                <a:latin typeface="Open Sans"/>
                <a:ea typeface="Open Sans"/>
                <a:cs typeface="Open Sans"/>
                <a:sym typeface="Open Sans"/>
              </a:rPr>
              <a:t>knowledge</a:t>
            </a:r>
            <a:r>
              <a:rPr lang="fr">
                <a:solidFill>
                  <a:schemeClr val="dk1"/>
                </a:solidFill>
                <a:latin typeface="Open Sans"/>
                <a:ea typeface="Open Sans"/>
                <a:cs typeface="Open Sans"/>
                <a:sym typeface="Open Sans"/>
              </a:rPr>
              <a:t>. A personal project proves you have the </a:t>
            </a:r>
            <a:r>
              <a:rPr i="1" lang="fr">
                <a:solidFill>
                  <a:schemeClr val="dk1"/>
                </a:solidFill>
                <a:latin typeface="Open Sans"/>
                <a:ea typeface="Open Sans"/>
                <a:cs typeface="Open Sans"/>
                <a:sym typeface="Open Sans"/>
              </a:rPr>
              <a:t>skill</a:t>
            </a:r>
            <a:r>
              <a:rPr lang="fr">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0" lvl="0" marL="0" rtl="0" algn="l">
              <a:lnSpc>
                <a:spcPct val="115000"/>
              </a:lnSpc>
              <a:spcBef>
                <a:spcPts val="1200"/>
              </a:spcBef>
              <a:spcAft>
                <a:spcPts val="1200"/>
              </a:spcAft>
              <a:buClr>
                <a:schemeClr val="dk1"/>
              </a:buClr>
              <a:buSzPts val="1100"/>
              <a:buFont typeface="Arial"/>
              <a:buNone/>
            </a:pPr>
            <a:r>
              <a:rPr lang="fr">
                <a:solidFill>
                  <a:schemeClr val="dk1"/>
                </a:solidFill>
                <a:latin typeface="Open Sans"/>
                <a:ea typeface="Open Sans"/>
                <a:cs typeface="Open Sans"/>
                <a:sym typeface="Open Sans"/>
              </a:rPr>
              <a:t>So… how do you stand out from everyone else who </a:t>
            </a:r>
            <a:r>
              <a:rPr i="1" lang="fr">
                <a:solidFill>
                  <a:schemeClr val="dk1"/>
                </a:solidFill>
                <a:latin typeface="Open Sans"/>
                <a:ea typeface="Open Sans"/>
                <a:cs typeface="Open Sans"/>
                <a:sym typeface="Open Sans"/>
              </a:rPr>
              <a:t>also</a:t>
            </a:r>
            <a:r>
              <a:rPr lang="fr">
                <a:solidFill>
                  <a:schemeClr val="dk1"/>
                </a:solidFill>
                <a:latin typeface="Open Sans"/>
                <a:ea typeface="Open Sans"/>
                <a:cs typeface="Open Sans"/>
                <a:sym typeface="Open Sans"/>
              </a:rPr>
              <a:t> has the certification?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a2e74c17e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a2e74c17e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fr" sz="2300">
                <a:solidFill>
                  <a:schemeClr val="dk1"/>
                </a:solidFill>
              </a:rPr>
              <a:t>Intro / Who I Am — Quick Read</a:t>
            </a:r>
            <a:endParaRPr b="1"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“Hey everyone — I’m </a:t>
            </a:r>
            <a:r>
              <a:rPr b="1" lang="fr">
                <a:solidFill>
                  <a:schemeClr val="dk1"/>
                </a:solidFill>
              </a:rPr>
              <a:t>Lucas Little</a:t>
            </a:r>
            <a:r>
              <a:rPr lang="fr">
                <a:solidFill>
                  <a:schemeClr val="dk1"/>
                </a:solidFill>
              </a:rPr>
              <a:t>.</a:t>
            </a:r>
            <a:br>
              <a:rPr lang="fr">
                <a:solidFill>
                  <a:schemeClr val="dk1"/>
                </a:solidFill>
              </a:rPr>
            </a:br>
            <a:r>
              <a:rPr lang="fr">
                <a:solidFill>
                  <a:schemeClr val="dk1"/>
                </a:solidFill>
              </a:rPr>
              <a:t> If you want to connect later: </a:t>
            </a:r>
            <a:r>
              <a:rPr b="1" lang="fr">
                <a:solidFill>
                  <a:schemeClr val="dk1"/>
                </a:solidFill>
              </a:rPr>
              <a:t>linkedin.com/in/lucaslittle</a:t>
            </a:r>
            <a:r>
              <a:rPr lang="fr">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I’m the </a:t>
            </a:r>
            <a:r>
              <a:rPr b="1" lang="fr">
                <a:solidFill>
                  <a:schemeClr val="dk1"/>
                </a:solidFill>
              </a:rPr>
              <a:t>Head of Cloud &amp; DevOps at Ippon Technologies</a:t>
            </a:r>
            <a:r>
              <a:rPr lang="fr">
                <a:solidFill>
                  <a:schemeClr val="dk1"/>
                </a:solidFill>
              </a:rPr>
              <a:t> and an </a:t>
            </a:r>
            <a:r>
              <a:rPr b="1" lang="fr">
                <a:solidFill>
                  <a:schemeClr val="dk1"/>
                </a:solidFill>
              </a:rPr>
              <a:t>AWS Subject Matter Expert</a:t>
            </a:r>
            <a:r>
              <a:rPr lang="fr">
                <a:solidFill>
                  <a:schemeClr val="dk1"/>
                </a:solidFill>
              </a:rPr>
              <a:t> — meaning I help write AWS certification exams. I’ve seen exactly what employers look for when they see ‘cloud certified.’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I hold </a:t>
            </a:r>
            <a:r>
              <a:rPr b="1" lang="fr">
                <a:solidFill>
                  <a:schemeClr val="dk1"/>
                </a:solidFill>
              </a:rPr>
              <a:t>nine AWS certs</a:t>
            </a:r>
            <a:r>
              <a:rPr lang="fr">
                <a:solidFill>
                  <a:schemeClr val="dk1"/>
                </a:solidFill>
              </a:rPr>
              <a:t>, I’ve been doing cloud since before it was mainstream, and I’m a proud </a:t>
            </a:r>
            <a:r>
              <a:rPr b="1" lang="fr">
                <a:solidFill>
                  <a:schemeClr val="dk1"/>
                </a:solidFill>
              </a:rPr>
              <a:t>UNCC alum</a:t>
            </a:r>
            <a:r>
              <a:rPr lang="fr">
                <a:solidFill>
                  <a:schemeClr val="dk1"/>
                </a:solidFill>
              </a:rPr>
              <a:t>, Class of 2009. So being back here feels full circle.”</a:t>
            </a:r>
            <a:endParaRPr>
              <a:solidFill>
                <a:schemeClr val="dk1"/>
              </a:solidFill>
            </a:endParaRPr>
          </a:p>
          <a:p>
            <a:pPr indent="0" lvl="0" marL="0" rtl="0" algn="l">
              <a:lnSpc>
                <a:spcPct val="115000"/>
              </a:lnSpc>
              <a:spcBef>
                <a:spcPts val="2400"/>
              </a:spcBef>
              <a:spcAft>
                <a:spcPts val="0"/>
              </a:spcAft>
              <a:buClr>
                <a:schemeClr val="dk1"/>
              </a:buClr>
              <a:buSzPts val="1100"/>
              <a:buFont typeface="Arial"/>
              <a:buNone/>
            </a:pPr>
            <a:r>
              <a:rPr b="1" lang="fr" sz="2300">
                <a:solidFill>
                  <a:schemeClr val="dk1"/>
                </a:solidFill>
              </a:rPr>
              <a:t>Credibility — Quick Read</a:t>
            </a:r>
            <a:endParaRPr b="1"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“I’ve watched AWS evolve from a niche tool into the backbone of modern tech.</a:t>
            </a:r>
            <a:br>
              <a:rPr lang="fr">
                <a:solidFill>
                  <a:schemeClr val="dk1"/>
                </a:solidFill>
              </a:rPr>
            </a:br>
            <a:r>
              <a:rPr lang="fr">
                <a:solidFill>
                  <a:schemeClr val="dk1"/>
                </a:solidFill>
              </a:rPr>
              <a:t> I’ve worked across fintech, banking, and big enterprise transformations — and certifications were a major reason my career accelerated.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Being part of the AWS exam-writing process lets me see trends most people don’t: what’s in demand, what’s fading, and what actually gets people hired.”</a:t>
            </a:r>
            <a:endParaRPr>
              <a:solidFill>
                <a:schemeClr val="dk1"/>
              </a:solidFill>
            </a:endParaRPr>
          </a:p>
          <a:p>
            <a:pPr indent="0" lvl="0" marL="0" rtl="0" algn="l">
              <a:lnSpc>
                <a:spcPct val="115000"/>
              </a:lnSpc>
              <a:spcBef>
                <a:spcPts val="2400"/>
              </a:spcBef>
              <a:spcAft>
                <a:spcPts val="0"/>
              </a:spcAft>
              <a:buClr>
                <a:schemeClr val="dk1"/>
              </a:buClr>
              <a:buSzPts val="1100"/>
              <a:buFont typeface="Arial"/>
              <a:buNone/>
            </a:pPr>
            <a:r>
              <a:rPr b="1" lang="fr" sz="2300">
                <a:solidFill>
                  <a:schemeClr val="dk1"/>
                </a:solidFill>
              </a:rPr>
              <a:t>Personal Touch — Quick Read</a:t>
            </a:r>
            <a:endParaRPr b="1"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“I was once exactly where you are — no network, no roadmap, just trying to get into tech without messing it up.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Today I want to share the exact playbook that worked for me… and works for tons of students breaking into cloud.”</a:t>
            </a:r>
            <a:endParaRPr>
              <a:solidFill>
                <a:schemeClr val="dk1"/>
              </a:solidFill>
            </a:endParaRPr>
          </a:p>
          <a:p>
            <a:pPr indent="0" lvl="0" marL="0" rtl="0" algn="l">
              <a:lnSpc>
                <a:spcPct val="115000"/>
              </a:lnSpc>
              <a:spcBef>
                <a:spcPts val="2400"/>
              </a:spcBef>
              <a:spcAft>
                <a:spcPts val="0"/>
              </a:spcAft>
              <a:buClr>
                <a:schemeClr val="dk1"/>
              </a:buClr>
              <a:buSzPts val="1100"/>
              <a:buFont typeface="Arial"/>
              <a:buNone/>
            </a:pPr>
            <a:r>
              <a:rPr b="1" lang="fr" sz="2300">
                <a:solidFill>
                  <a:schemeClr val="dk1"/>
                </a:solidFill>
              </a:rPr>
              <a:t>Transition — Quick Read</a:t>
            </a:r>
            <a:endParaRPr b="1"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“But before we get into the strategy, let’s talk about the elephant in the room:</a:t>
            </a:r>
            <a:br>
              <a:rPr lang="fr">
                <a:solidFill>
                  <a:schemeClr val="dk1"/>
                </a:solidFill>
              </a:rPr>
            </a:br>
            <a:r>
              <a:rPr lang="fr">
                <a:solidFill>
                  <a:schemeClr val="dk1"/>
                </a:solidFill>
              </a:rPr>
              <a:t> </a:t>
            </a:r>
            <a:r>
              <a:rPr b="1" lang="fr">
                <a:solidFill>
                  <a:schemeClr val="dk1"/>
                </a:solidFill>
              </a:rPr>
              <a:t>the current job market</a:t>
            </a:r>
            <a:r>
              <a:rPr lang="fr">
                <a:solidFill>
                  <a:schemeClr val="dk1"/>
                </a:solidFill>
              </a:rPr>
              <a:t>.”</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3a463c2e699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3a463c2e699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Open With Purpose</a:t>
            </a:r>
            <a:br>
              <a:rPr b="1" lang="fr">
                <a:solidFill>
                  <a:schemeClr val="dk1"/>
                </a:solidFill>
              </a:rPr>
            </a:br>
            <a:r>
              <a:rPr lang="fr">
                <a:solidFill>
                  <a:schemeClr val="dk1"/>
                </a:solidFill>
              </a:rPr>
              <a:t> “Okay — certs are great, but I want to give you the </a:t>
            </a:r>
            <a:r>
              <a:rPr i="1" lang="fr">
                <a:solidFill>
                  <a:schemeClr val="dk1"/>
                </a:solidFill>
              </a:rPr>
              <a:t>actual</a:t>
            </a:r>
            <a:r>
              <a:rPr lang="fr">
                <a:solidFill>
                  <a:schemeClr val="dk1"/>
                </a:solidFill>
              </a:rPr>
              <a:t> playbook I’ve seen work over and over for students breaking into cloud.”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1. Gain Practical Experience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“You don’t need a job to get experience.</a:t>
            </a:r>
            <a:br>
              <a:rPr lang="fr">
                <a:solidFill>
                  <a:schemeClr val="dk1"/>
                </a:solidFill>
              </a:rPr>
            </a:br>
            <a:r>
              <a:rPr lang="fr">
                <a:solidFill>
                  <a:schemeClr val="dk1"/>
                </a:solidFill>
              </a:rPr>
              <a:t> Seriously — the AWS Free Tier exists so you can </a:t>
            </a:r>
            <a:r>
              <a:rPr i="1" lang="fr">
                <a:solidFill>
                  <a:schemeClr val="dk1"/>
                </a:solidFill>
              </a:rPr>
              <a:t>build something</a:t>
            </a:r>
            <a:r>
              <a:rPr lang="fr">
                <a:solidFill>
                  <a:schemeClr val="dk1"/>
                </a:solidFill>
              </a:rPr>
              <a:t> on your own.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Make a tiny website.</a:t>
            </a:r>
            <a:br>
              <a:rPr lang="fr">
                <a:solidFill>
                  <a:schemeClr val="dk1"/>
                </a:solidFill>
              </a:rPr>
            </a:br>
            <a:r>
              <a:rPr lang="fr">
                <a:solidFill>
                  <a:schemeClr val="dk1"/>
                </a:solidFill>
              </a:rPr>
              <a:t> Build a serverless API.</a:t>
            </a:r>
            <a:br>
              <a:rPr lang="fr">
                <a:solidFill>
                  <a:schemeClr val="dk1"/>
                </a:solidFill>
              </a:rPr>
            </a:br>
            <a:r>
              <a:rPr lang="fr">
                <a:solidFill>
                  <a:schemeClr val="dk1"/>
                </a:solidFill>
              </a:rPr>
              <a:t> Deploy a database.</a:t>
            </a:r>
            <a:br>
              <a:rPr lang="fr">
                <a:solidFill>
                  <a:schemeClr val="dk1"/>
                </a:solidFill>
              </a:rPr>
            </a:br>
            <a:r>
              <a:rPr lang="fr">
                <a:solidFill>
                  <a:schemeClr val="dk1"/>
                </a:solidFill>
              </a:rPr>
              <a:t> Anything.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That project becomes your proof.</a:t>
            </a:r>
            <a:br>
              <a:rPr lang="fr">
                <a:solidFill>
                  <a:schemeClr val="dk1"/>
                </a:solidFill>
              </a:rPr>
            </a:br>
            <a:r>
              <a:rPr lang="fr">
                <a:solidFill>
                  <a:schemeClr val="dk1"/>
                </a:solidFill>
              </a:rPr>
              <a:t> It’s your ‘experience’ even if no one paid you to do it.”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2. Build Your Personal Brand</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“Next — talk about what you built.</a:t>
            </a:r>
            <a:br>
              <a:rPr lang="fr">
                <a:solidFill>
                  <a:schemeClr val="dk1"/>
                </a:solidFill>
              </a:rPr>
            </a:br>
            <a:r>
              <a:rPr lang="fr">
                <a:solidFill>
                  <a:schemeClr val="dk1"/>
                </a:solidFill>
              </a:rPr>
              <a:t> Post it on LinkedIn, write a short article, make a one-minute video walking through your project.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Why does this matter?</a:t>
            </a:r>
            <a:br>
              <a:rPr lang="fr">
                <a:solidFill>
                  <a:schemeClr val="dk1"/>
                </a:solidFill>
              </a:rPr>
            </a:br>
            <a:r>
              <a:rPr lang="fr">
                <a:solidFill>
                  <a:schemeClr val="dk1"/>
                </a:solidFill>
              </a:rPr>
              <a:t> Because when a recruiter googles you — and they </a:t>
            </a:r>
            <a:r>
              <a:rPr i="1" lang="fr">
                <a:solidFill>
                  <a:schemeClr val="dk1"/>
                </a:solidFill>
              </a:rPr>
              <a:t>will</a:t>
            </a:r>
            <a:r>
              <a:rPr lang="fr">
                <a:solidFill>
                  <a:schemeClr val="dk1"/>
                </a:solidFill>
              </a:rPr>
              <a:t> — they’ll see someone who takes initiative and actually builds things.”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3. Network Intentionally</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“Go where the cloud community hangs out.</a:t>
            </a:r>
            <a:br>
              <a:rPr lang="fr">
                <a:solidFill>
                  <a:schemeClr val="dk1"/>
                </a:solidFill>
              </a:rPr>
            </a:br>
            <a:r>
              <a:rPr lang="fr">
                <a:solidFill>
                  <a:schemeClr val="dk1"/>
                </a:solidFill>
              </a:rPr>
              <a:t> Join AWS User Groups on Meetup.com, go to hackathons, join Discord servers, attend local tech events.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Showing up is half of networking.</a:t>
            </a:r>
            <a:br>
              <a:rPr lang="fr">
                <a:solidFill>
                  <a:schemeClr val="dk1"/>
                </a:solidFill>
              </a:rPr>
            </a:br>
            <a:r>
              <a:rPr lang="fr">
                <a:solidFill>
                  <a:schemeClr val="dk1"/>
                </a:solidFill>
              </a:rPr>
              <a:t> And the people you meet there become mentors, referrals, and future teammates.”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4. Apply for the Job</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“And finally: apply.</a:t>
            </a:r>
            <a:br>
              <a:rPr lang="fr">
                <a:solidFill>
                  <a:schemeClr val="dk1"/>
                </a:solidFill>
              </a:rPr>
            </a:br>
            <a:r>
              <a:rPr lang="fr">
                <a:solidFill>
                  <a:schemeClr val="dk1"/>
                </a:solidFill>
              </a:rPr>
              <a:t> Do it even if you don’t check every box.</a:t>
            </a:r>
            <a:br>
              <a:rPr lang="fr">
                <a:solidFill>
                  <a:schemeClr val="dk1"/>
                </a:solidFill>
              </a:rPr>
            </a:br>
            <a:r>
              <a:rPr lang="fr">
                <a:solidFill>
                  <a:schemeClr val="dk1"/>
                </a:solidFill>
              </a:rPr>
              <a:t> Early-career job descriptions are basically wish lists.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Your certification + your project = your experience.</a:t>
            </a:r>
            <a:br>
              <a:rPr lang="fr">
                <a:solidFill>
                  <a:schemeClr val="dk1"/>
                </a:solidFill>
              </a:rPr>
            </a:br>
            <a:r>
              <a:rPr lang="fr">
                <a:solidFill>
                  <a:schemeClr val="dk1"/>
                </a:solidFill>
              </a:rPr>
              <a:t> That’s enough to get interviews — and interviews turn into offers.”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Bring It Home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“This is the formula.</a:t>
            </a:r>
            <a:br>
              <a:rPr lang="fr">
                <a:solidFill>
                  <a:schemeClr val="dk1"/>
                </a:solidFill>
              </a:rPr>
            </a:br>
            <a:r>
              <a:rPr lang="fr">
                <a:solidFill>
                  <a:schemeClr val="dk1"/>
                </a:solidFill>
              </a:rPr>
              <a:t> Build something → Show it publicly → Meet people → Apply anyway.</a:t>
            </a:r>
            <a:br>
              <a:rPr lang="fr">
                <a:solidFill>
                  <a:schemeClr val="dk1"/>
                </a:solidFill>
              </a:rPr>
            </a:br>
            <a:r>
              <a:rPr lang="fr">
                <a:solidFill>
                  <a:schemeClr val="dk1"/>
                </a:solidFill>
              </a:rPr>
              <a:t> You repeat this loop, and something lands.”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a463c2e699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3a463c2e69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fr" sz="2300">
                <a:solidFill>
                  <a:schemeClr val="dk1"/>
                </a:solidFill>
              </a:rPr>
              <a:t>Slide — “Projects: Your #1 Differentiator” Speaker Notes</a:t>
            </a:r>
            <a:endParaRPr b="1"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Open With the Key Insight</a:t>
            </a:r>
            <a:br>
              <a:rPr b="1" lang="fr">
                <a:solidFill>
                  <a:schemeClr val="dk1"/>
                </a:solidFill>
              </a:rPr>
            </a:br>
            <a:r>
              <a:rPr lang="fr">
                <a:solidFill>
                  <a:schemeClr val="dk1"/>
                </a:solidFill>
              </a:rPr>
              <a:t> “This right here is the number one differentiator.</a:t>
            </a:r>
            <a:br>
              <a:rPr lang="fr">
                <a:solidFill>
                  <a:schemeClr val="dk1"/>
                </a:solidFill>
              </a:rPr>
            </a:br>
            <a:r>
              <a:rPr lang="fr">
                <a:solidFill>
                  <a:schemeClr val="dk1"/>
                </a:solidFill>
              </a:rPr>
              <a:t> Certifications prove you </a:t>
            </a:r>
            <a:r>
              <a:rPr i="1" lang="fr">
                <a:solidFill>
                  <a:schemeClr val="dk1"/>
                </a:solidFill>
              </a:rPr>
              <a:t>know</a:t>
            </a:r>
            <a:r>
              <a:rPr lang="fr">
                <a:solidFill>
                  <a:schemeClr val="dk1"/>
                </a:solidFill>
              </a:rPr>
              <a:t> cloud…</a:t>
            </a:r>
            <a:br>
              <a:rPr lang="fr">
                <a:solidFill>
                  <a:schemeClr val="dk1"/>
                </a:solidFill>
              </a:rPr>
            </a:br>
            <a:r>
              <a:rPr lang="fr">
                <a:solidFill>
                  <a:schemeClr val="dk1"/>
                </a:solidFill>
              </a:rPr>
              <a:t> but projects prove you can actually </a:t>
            </a:r>
            <a:r>
              <a:rPr i="1" lang="fr">
                <a:solidFill>
                  <a:schemeClr val="dk1"/>
                </a:solidFill>
              </a:rPr>
              <a:t>do</a:t>
            </a:r>
            <a:r>
              <a:rPr lang="fr">
                <a:solidFill>
                  <a:schemeClr val="dk1"/>
                </a:solidFill>
              </a:rPr>
              <a:t> cloud.”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Make It Real for Students</a:t>
            </a:r>
            <a:br>
              <a:rPr b="1" lang="fr">
                <a:solidFill>
                  <a:schemeClr val="dk1"/>
                </a:solidFill>
              </a:rPr>
            </a:br>
            <a:r>
              <a:rPr lang="fr">
                <a:solidFill>
                  <a:schemeClr val="dk1"/>
                </a:solidFill>
              </a:rPr>
              <a:t> “You can have every badge in the world, but when you show up to an interview and say,</a:t>
            </a:r>
            <a:br>
              <a:rPr lang="fr">
                <a:solidFill>
                  <a:schemeClr val="dk1"/>
                </a:solidFill>
              </a:rPr>
            </a:br>
            <a:r>
              <a:rPr lang="fr">
                <a:solidFill>
                  <a:schemeClr val="dk1"/>
                </a:solidFill>
              </a:rPr>
              <a:t> ‘Here’s something I built. Here’s how it works. Here’s why I designed it this way,’</a:t>
            </a:r>
            <a:br>
              <a:rPr lang="fr">
                <a:solidFill>
                  <a:schemeClr val="dk1"/>
                </a:solidFill>
              </a:rPr>
            </a:br>
            <a:r>
              <a:rPr lang="fr">
                <a:solidFill>
                  <a:schemeClr val="dk1"/>
                </a:solidFill>
              </a:rPr>
              <a:t> that puts you miles ahead of other applicants.”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How to Start</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“And here’s the best part:</a:t>
            </a:r>
            <a:br>
              <a:rPr lang="fr">
                <a:solidFill>
                  <a:schemeClr val="dk1"/>
                </a:solidFill>
              </a:rPr>
            </a:br>
            <a:r>
              <a:rPr lang="fr">
                <a:solidFill>
                  <a:schemeClr val="dk1"/>
                </a:solidFill>
              </a:rPr>
              <a:t> You don’t need a job to get experience.</a:t>
            </a:r>
            <a:br>
              <a:rPr lang="fr">
                <a:solidFill>
                  <a:schemeClr val="dk1"/>
                </a:solidFill>
              </a:rPr>
            </a:br>
            <a:r>
              <a:rPr lang="fr">
                <a:solidFill>
                  <a:schemeClr val="dk1"/>
                </a:solidFill>
              </a:rPr>
              <a:t> AWS literally gives you a Free Tier so you can build things on your own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“Spin up an EC2 instance.</a:t>
            </a:r>
            <a:br>
              <a:rPr lang="fr">
                <a:solidFill>
                  <a:schemeClr val="dk1"/>
                </a:solidFill>
              </a:rPr>
            </a:br>
            <a:r>
              <a:rPr lang="fr">
                <a:solidFill>
                  <a:schemeClr val="dk1"/>
                </a:solidFill>
              </a:rPr>
              <a:t> Deploy a static website in S3.</a:t>
            </a:r>
            <a:br>
              <a:rPr lang="fr">
                <a:solidFill>
                  <a:schemeClr val="dk1"/>
                </a:solidFill>
              </a:rPr>
            </a:br>
            <a:r>
              <a:rPr lang="fr">
                <a:solidFill>
                  <a:schemeClr val="dk1"/>
                </a:solidFill>
              </a:rPr>
              <a:t> Build a Lambda function.</a:t>
            </a:r>
            <a:br>
              <a:rPr lang="fr">
                <a:solidFill>
                  <a:schemeClr val="dk1"/>
                </a:solidFill>
              </a:rPr>
            </a:br>
            <a:r>
              <a:rPr lang="fr">
                <a:solidFill>
                  <a:schemeClr val="dk1"/>
                </a:solidFill>
              </a:rPr>
              <a:t> Make a tiny API — anything.”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The bar is not high.</a:t>
            </a:r>
            <a:br>
              <a:rPr b="1" lang="fr">
                <a:solidFill>
                  <a:schemeClr val="dk1"/>
                </a:solidFill>
              </a:rPr>
            </a:br>
            <a:r>
              <a:rPr b="1" lang="fr">
                <a:solidFill>
                  <a:schemeClr val="dk1"/>
                </a:solidFill>
              </a:rPr>
              <a:t> The impact is huge.</a:t>
            </a:r>
            <a:endParaRPr b="1">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b="1">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In the Interview</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“And when you get to the interview?</a:t>
            </a:r>
            <a:br>
              <a:rPr lang="fr">
                <a:solidFill>
                  <a:schemeClr val="dk1"/>
                </a:solidFill>
              </a:rPr>
            </a:br>
            <a:r>
              <a:rPr lang="fr">
                <a:solidFill>
                  <a:schemeClr val="dk1"/>
                </a:solidFill>
              </a:rPr>
              <a:t> Don’t just </a:t>
            </a:r>
            <a:r>
              <a:rPr i="1" lang="fr">
                <a:solidFill>
                  <a:schemeClr val="dk1"/>
                </a:solidFill>
              </a:rPr>
              <a:t>tell</a:t>
            </a:r>
            <a:r>
              <a:rPr lang="fr">
                <a:solidFill>
                  <a:schemeClr val="dk1"/>
                </a:solidFill>
              </a:rPr>
              <a:t> them what you know.</a:t>
            </a:r>
            <a:br>
              <a:rPr lang="fr">
                <a:solidFill>
                  <a:schemeClr val="dk1"/>
                </a:solidFill>
              </a:rPr>
            </a:br>
            <a:r>
              <a:rPr lang="fr">
                <a:solidFill>
                  <a:schemeClr val="dk1"/>
                </a:solidFill>
              </a:rPr>
              <a:t> </a:t>
            </a:r>
            <a:r>
              <a:rPr i="1" lang="fr">
                <a:solidFill>
                  <a:schemeClr val="dk1"/>
                </a:solidFill>
              </a:rPr>
              <a:t>Show</a:t>
            </a:r>
            <a:r>
              <a:rPr lang="fr">
                <a:solidFill>
                  <a:schemeClr val="dk1"/>
                </a:solidFill>
              </a:rPr>
              <a:t> them what you built.”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Open your laptop.</a:t>
            </a:r>
            <a:br>
              <a:rPr lang="fr">
                <a:solidFill>
                  <a:schemeClr val="dk1"/>
                </a:solidFill>
              </a:rPr>
            </a:br>
            <a:r>
              <a:rPr lang="fr">
                <a:solidFill>
                  <a:schemeClr val="dk1"/>
                </a:solidFill>
              </a:rPr>
              <a:t> Walk them through your architecture.</a:t>
            </a:r>
            <a:br>
              <a:rPr lang="fr">
                <a:solidFill>
                  <a:schemeClr val="dk1"/>
                </a:solidFill>
              </a:rPr>
            </a:br>
            <a:r>
              <a:rPr lang="fr">
                <a:solidFill>
                  <a:schemeClr val="dk1"/>
                </a:solidFill>
              </a:rPr>
              <a:t> Explain why you chose certain services.</a:t>
            </a:r>
            <a:br>
              <a:rPr lang="fr">
                <a:solidFill>
                  <a:schemeClr val="dk1"/>
                </a:solidFill>
              </a:rPr>
            </a:br>
            <a:r>
              <a:rPr lang="fr">
                <a:solidFill>
                  <a:schemeClr val="dk1"/>
                </a:solidFill>
              </a:rPr>
              <a:t> Even a simple project can make you look seasoned and confident.”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a463c2e699_0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3a463c2e699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Open With the Core Truth</a:t>
            </a:r>
            <a:br>
              <a:rPr b="1" lang="fr">
                <a:solidFill>
                  <a:schemeClr val="dk1"/>
                </a:solidFill>
              </a:rPr>
            </a:br>
            <a:r>
              <a:rPr lang="fr">
                <a:solidFill>
                  <a:schemeClr val="dk1"/>
                </a:solidFill>
              </a:rPr>
              <a:t> “A project you build but never talk about…</a:t>
            </a:r>
            <a:br>
              <a:rPr lang="fr">
                <a:solidFill>
                  <a:schemeClr val="dk1"/>
                </a:solidFill>
              </a:rPr>
            </a:br>
            <a:r>
              <a:rPr lang="fr">
                <a:solidFill>
                  <a:schemeClr val="dk1"/>
                </a:solidFill>
              </a:rPr>
              <a:t> doesn’t exist to an employer.</a:t>
            </a:r>
            <a:br>
              <a:rPr lang="fr">
                <a:solidFill>
                  <a:schemeClr val="dk1"/>
                </a:solidFill>
              </a:rPr>
            </a:br>
            <a:r>
              <a:rPr lang="fr">
                <a:solidFill>
                  <a:schemeClr val="dk1"/>
                </a:solidFill>
              </a:rPr>
              <a:t> If they can’t see it, it might as well not have happened.”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Set the Tone</a:t>
            </a:r>
            <a:br>
              <a:rPr b="1" lang="fr">
                <a:solidFill>
                  <a:schemeClr val="dk1"/>
                </a:solidFill>
              </a:rPr>
            </a:br>
            <a:r>
              <a:rPr lang="fr">
                <a:solidFill>
                  <a:schemeClr val="dk1"/>
                </a:solidFill>
              </a:rPr>
              <a:t> “And this is where personal branding comes in — not in a cringey influencer way, but in a very practical, ‘show your work’ way.”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How to Build Your Brand</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Optimize Your LinkedIn</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“Think of LinkedIn as your professional storefront.</a:t>
            </a:r>
            <a:br>
              <a:rPr lang="fr">
                <a:solidFill>
                  <a:schemeClr val="dk1"/>
                </a:solidFill>
              </a:rPr>
            </a:br>
            <a:r>
              <a:rPr lang="fr">
                <a:solidFill>
                  <a:schemeClr val="dk1"/>
                </a:solidFill>
              </a:rPr>
              <a:t> If a recruiter looks you up — and they </a:t>
            </a:r>
            <a:r>
              <a:rPr i="1" lang="fr">
                <a:solidFill>
                  <a:schemeClr val="dk1"/>
                </a:solidFill>
              </a:rPr>
              <a:t>will</a:t>
            </a:r>
            <a:r>
              <a:rPr lang="fr">
                <a:solidFill>
                  <a:schemeClr val="dk1"/>
                </a:solidFill>
              </a:rPr>
              <a:t> — this is the first impression.”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“Add your AWS Certification badge to the </a:t>
            </a:r>
            <a:r>
              <a:rPr b="1" lang="fr">
                <a:solidFill>
                  <a:schemeClr val="dk1"/>
                </a:solidFill>
              </a:rPr>
              <a:t>Licenses &amp; Certifications</a:t>
            </a:r>
            <a:r>
              <a:rPr lang="fr">
                <a:solidFill>
                  <a:schemeClr val="dk1"/>
                </a:solidFill>
              </a:rPr>
              <a:t> section.</a:t>
            </a:r>
            <a:br>
              <a:rPr lang="fr">
                <a:solidFill>
                  <a:schemeClr val="dk1"/>
                </a:solidFill>
              </a:rPr>
            </a:br>
            <a:r>
              <a:rPr lang="fr">
                <a:solidFill>
                  <a:schemeClr val="dk1"/>
                </a:solidFill>
              </a:rPr>
              <a:t> Make a </a:t>
            </a:r>
            <a:r>
              <a:rPr b="1" lang="fr">
                <a:solidFill>
                  <a:schemeClr val="dk1"/>
                </a:solidFill>
              </a:rPr>
              <a:t>Projects</a:t>
            </a:r>
            <a:r>
              <a:rPr lang="fr">
                <a:solidFill>
                  <a:schemeClr val="dk1"/>
                </a:solidFill>
              </a:rPr>
              <a:t> section and link to what you built — even if it’s small.</a:t>
            </a:r>
            <a:br>
              <a:rPr lang="fr">
                <a:solidFill>
                  <a:schemeClr val="dk1"/>
                </a:solidFill>
              </a:rPr>
            </a:br>
            <a:r>
              <a:rPr lang="fr">
                <a:solidFill>
                  <a:schemeClr val="dk1"/>
                </a:solidFill>
              </a:rPr>
              <a:t> A simple serverless app or S3 website is enough.”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Important point:</a:t>
            </a:r>
            <a:br>
              <a:rPr b="1" lang="fr">
                <a:solidFill>
                  <a:schemeClr val="dk1"/>
                </a:solidFill>
              </a:rPr>
            </a:br>
            <a:r>
              <a:rPr lang="fr">
                <a:solidFill>
                  <a:schemeClr val="dk1"/>
                </a:solidFill>
              </a:rPr>
              <a:t> “This isn’t instead of Leetcode or Kaggle — it’s </a:t>
            </a:r>
            <a:r>
              <a:rPr i="1" lang="fr">
                <a:solidFill>
                  <a:schemeClr val="dk1"/>
                </a:solidFill>
              </a:rPr>
              <a:t>in addition</a:t>
            </a:r>
            <a:r>
              <a:rPr lang="fr">
                <a:solidFill>
                  <a:schemeClr val="dk1"/>
                </a:solidFill>
              </a:rPr>
              <a:t> to them.</a:t>
            </a:r>
            <a:br>
              <a:rPr lang="fr">
                <a:solidFill>
                  <a:schemeClr val="dk1"/>
                </a:solidFill>
              </a:rPr>
            </a:br>
            <a:r>
              <a:rPr lang="fr">
                <a:solidFill>
                  <a:schemeClr val="dk1"/>
                </a:solidFill>
              </a:rPr>
              <a:t> Your cloud project shows applied skills, not just problem solving.”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Write About Your Work</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“Next: talk about what you built.</a:t>
            </a:r>
            <a:br>
              <a:rPr lang="fr">
                <a:solidFill>
                  <a:schemeClr val="dk1"/>
                </a:solidFill>
              </a:rPr>
            </a:br>
            <a:r>
              <a:rPr lang="fr">
                <a:solidFill>
                  <a:schemeClr val="dk1"/>
                </a:solidFill>
              </a:rPr>
              <a:t> Write a short LinkedIn post or article — nothing fancy — something like:</a:t>
            </a:r>
            <a:br>
              <a:rPr lang="fr">
                <a:solidFill>
                  <a:schemeClr val="dk1"/>
                </a:solidFill>
              </a:rPr>
            </a:br>
            <a:r>
              <a:rPr lang="fr">
                <a:solidFill>
                  <a:schemeClr val="dk1"/>
                </a:solidFill>
              </a:rPr>
              <a:t> </a:t>
            </a:r>
            <a:r>
              <a:rPr b="1" lang="fr">
                <a:solidFill>
                  <a:schemeClr val="dk1"/>
                </a:solidFill>
              </a:rPr>
              <a:t>‘How I Built a Serverless Website on AWS.’</a:t>
            </a:r>
            <a:r>
              <a:rPr lang="fr">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“Share the journey:</a:t>
            </a:r>
            <a:br>
              <a:rPr lang="fr">
                <a:solidFill>
                  <a:schemeClr val="dk1"/>
                </a:solidFill>
              </a:rPr>
            </a:br>
            <a:r>
              <a:rPr lang="fr">
                <a:solidFill>
                  <a:schemeClr val="dk1"/>
                </a:solidFill>
              </a:rPr>
              <a:t> What was hard?</a:t>
            </a:r>
            <a:br>
              <a:rPr lang="fr">
                <a:solidFill>
                  <a:schemeClr val="dk1"/>
                </a:solidFill>
              </a:rPr>
            </a:br>
            <a:r>
              <a:rPr lang="fr">
                <a:solidFill>
                  <a:schemeClr val="dk1"/>
                </a:solidFill>
              </a:rPr>
              <a:t> What broke?</a:t>
            </a:r>
            <a:br>
              <a:rPr lang="fr">
                <a:solidFill>
                  <a:schemeClr val="dk1"/>
                </a:solidFill>
              </a:rPr>
            </a:br>
            <a:r>
              <a:rPr lang="fr">
                <a:solidFill>
                  <a:schemeClr val="dk1"/>
                </a:solidFill>
              </a:rPr>
              <a:t> How did you fix it?</a:t>
            </a:r>
            <a:br>
              <a:rPr lang="fr">
                <a:solidFill>
                  <a:schemeClr val="dk1"/>
                </a:solidFill>
              </a:rPr>
            </a:br>
            <a:r>
              <a:rPr lang="fr">
                <a:solidFill>
                  <a:schemeClr val="dk1"/>
                </a:solidFill>
              </a:rPr>
              <a:t> That shows initiative, problem solving, and communication — all the things employers care about.”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Why This Works</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“When an employer sees your LinkedIn and they see: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fr">
                <a:solidFill>
                  <a:schemeClr val="dk1"/>
                </a:solidFill>
              </a:rPr>
              <a:t>a certification,</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a real project, and</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a thoughtful write-up…</a:t>
            </a:r>
            <a:br>
              <a:rPr lang="fr">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they don’t just see a student anymore.</a:t>
            </a:r>
            <a:br>
              <a:rPr lang="fr">
                <a:solidFill>
                  <a:schemeClr val="dk1"/>
                </a:solidFill>
              </a:rPr>
            </a:br>
            <a:r>
              <a:rPr lang="fr">
                <a:solidFill>
                  <a:schemeClr val="dk1"/>
                </a:solidFill>
              </a:rPr>
              <a:t> They see a passionate builder who takes initiative.</a:t>
            </a:r>
            <a:br>
              <a:rPr lang="fr">
                <a:solidFill>
                  <a:schemeClr val="dk1"/>
                </a:solidFill>
              </a:rPr>
            </a:br>
            <a:r>
              <a:rPr lang="fr">
                <a:solidFill>
                  <a:schemeClr val="dk1"/>
                </a:solidFill>
              </a:rPr>
              <a:t> Someone who’d show up on the first day ready to contribute.”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a463c2e699_0_2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a463c2e699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fr" sz="2300">
                <a:solidFill>
                  <a:schemeClr val="dk1"/>
                </a:solidFill>
              </a:rPr>
              <a:t>Slide — “How to Network (Without Feeling Awkward)” Speaker Notes</a:t>
            </a:r>
            <a:endParaRPr b="1"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Open With the Core Truth</a:t>
            </a:r>
            <a:br>
              <a:rPr b="1" lang="fr">
                <a:solidFill>
                  <a:schemeClr val="dk1"/>
                </a:solidFill>
              </a:rPr>
            </a:br>
            <a:r>
              <a:rPr lang="fr">
                <a:solidFill>
                  <a:schemeClr val="dk1"/>
                </a:solidFill>
              </a:rPr>
              <a:t> “Alright, let’s talk about networking — the thing everyone hates but everyone needs.</a:t>
            </a:r>
            <a:br>
              <a:rPr lang="fr">
                <a:solidFill>
                  <a:schemeClr val="dk1"/>
                </a:solidFill>
              </a:rPr>
            </a:br>
            <a:r>
              <a:rPr lang="fr">
                <a:solidFill>
                  <a:schemeClr val="dk1"/>
                </a:solidFill>
              </a:rPr>
              <a:t> Your network is how you find the </a:t>
            </a:r>
            <a:r>
              <a:rPr i="1" lang="fr">
                <a:solidFill>
                  <a:schemeClr val="dk1"/>
                </a:solidFill>
              </a:rPr>
              <a:t>hidden job market.</a:t>
            </a:r>
            <a:br>
              <a:rPr i="1" lang="fr">
                <a:solidFill>
                  <a:schemeClr val="dk1"/>
                </a:solidFill>
              </a:rPr>
            </a:br>
            <a:r>
              <a:rPr lang="fr">
                <a:solidFill>
                  <a:schemeClr val="dk1"/>
                </a:solidFill>
              </a:rPr>
              <a:t> These are the roles that never make it to LinkedIn or Indeed because they get filled through referrals.”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How to Network (Without Being Awkward)</a:t>
            </a:r>
            <a:endParaRPr b="1" sz="1700">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1. Go Where the Community Is</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“You don’t need to be charismatic, and you don’t need to be an extrovert — you just need to show up.”</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Hackathons</a:t>
            </a:r>
            <a:br>
              <a:rPr b="1" lang="fr">
                <a:solidFill>
                  <a:schemeClr val="dk1"/>
                </a:solidFill>
              </a:rPr>
            </a:br>
            <a:r>
              <a:rPr lang="fr">
                <a:solidFill>
                  <a:schemeClr val="dk1"/>
                </a:solidFill>
              </a:rPr>
              <a:t> “Hackathons are the best of both worlds:</a:t>
            </a:r>
            <a:br>
              <a:rPr lang="fr">
                <a:solidFill>
                  <a:schemeClr val="dk1"/>
                </a:solidFill>
              </a:rPr>
            </a:br>
            <a:r>
              <a:rPr lang="fr">
                <a:solidFill>
                  <a:schemeClr val="dk1"/>
                </a:solidFill>
              </a:rPr>
              <a:t> You build a project </a:t>
            </a:r>
            <a:r>
              <a:rPr i="1" lang="fr">
                <a:solidFill>
                  <a:schemeClr val="dk1"/>
                </a:solidFill>
              </a:rPr>
              <a:t>and</a:t>
            </a:r>
            <a:r>
              <a:rPr lang="fr">
                <a:solidFill>
                  <a:schemeClr val="dk1"/>
                </a:solidFill>
              </a:rPr>
              <a:t> you meet people.</a:t>
            </a:r>
            <a:br>
              <a:rPr lang="fr">
                <a:solidFill>
                  <a:schemeClr val="dk1"/>
                </a:solidFill>
              </a:rPr>
            </a:br>
            <a:r>
              <a:rPr lang="fr">
                <a:solidFill>
                  <a:schemeClr val="dk1"/>
                </a:solidFill>
              </a:rPr>
              <a:t> This is #1 and #3 from earlier combined.”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AWS User Groups</a:t>
            </a:r>
            <a:br>
              <a:rPr b="1" lang="fr">
                <a:solidFill>
                  <a:schemeClr val="dk1"/>
                </a:solidFill>
              </a:rPr>
            </a:br>
            <a:r>
              <a:rPr lang="fr">
                <a:solidFill>
                  <a:schemeClr val="dk1"/>
                </a:solidFill>
              </a:rPr>
              <a:t> “Use Meetup.com to find local or virtual AWS User Group meetups.</a:t>
            </a:r>
            <a:br>
              <a:rPr lang="fr">
                <a:solidFill>
                  <a:schemeClr val="dk1"/>
                </a:solidFill>
              </a:rPr>
            </a:br>
            <a:r>
              <a:rPr lang="fr">
                <a:solidFill>
                  <a:schemeClr val="dk1"/>
                </a:solidFill>
              </a:rPr>
              <a:t> And you don’t have to talk — just sit, listen, learn, and absorb.”</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Online Communities</a:t>
            </a:r>
            <a:br>
              <a:rPr b="1" lang="fr">
                <a:solidFill>
                  <a:schemeClr val="dk1"/>
                </a:solidFill>
              </a:rPr>
            </a:br>
            <a:r>
              <a:rPr lang="fr">
                <a:solidFill>
                  <a:schemeClr val="dk1"/>
                </a:solidFill>
              </a:rPr>
              <a:t> “Join Discord servers, Reddit communities, or LinkedIn groups focused on AWS.</a:t>
            </a:r>
            <a:br>
              <a:rPr lang="fr">
                <a:solidFill>
                  <a:schemeClr val="dk1"/>
                </a:solidFill>
              </a:rPr>
            </a:br>
            <a:r>
              <a:rPr lang="fr">
                <a:solidFill>
                  <a:schemeClr val="dk1"/>
                </a:solidFill>
              </a:rPr>
              <a:t> These are full of engineers, hiring managers, and mentors.”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The Right Way to Ask</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Start With Value, Not Requests</a:t>
            </a:r>
            <a:br>
              <a:rPr b="1" lang="fr">
                <a:solidFill>
                  <a:schemeClr val="dk1"/>
                </a:solidFill>
              </a:rPr>
            </a:br>
            <a:r>
              <a:rPr lang="fr">
                <a:solidFill>
                  <a:schemeClr val="dk1"/>
                </a:solidFill>
              </a:rPr>
              <a:t> “The biggest mistake students make is messaging someone with:</a:t>
            </a:r>
            <a:br>
              <a:rPr lang="fr">
                <a:solidFill>
                  <a:schemeClr val="dk1"/>
                </a:solidFill>
              </a:rPr>
            </a:br>
            <a:r>
              <a:rPr lang="fr">
                <a:solidFill>
                  <a:schemeClr val="dk1"/>
                </a:solidFill>
              </a:rPr>
              <a:t> </a:t>
            </a:r>
            <a:r>
              <a:rPr i="1" lang="fr">
                <a:solidFill>
                  <a:schemeClr val="dk1"/>
                </a:solidFill>
              </a:rPr>
              <a:t>‘Hi, can you get me a job?’</a:t>
            </a:r>
            <a:br>
              <a:rPr i="1" lang="fr">
                <a:solidFill>
                  <a:schemeClr val="dk1"/>
                </a:solidFill>
              </a:rPr>
            </a:br>
            <a:r>
              <a:rPr lang="fr">
                <a:solidFill>
                  <a:schemeClr val="dk1"/>
                </a:solidFill>
              </a:rPr>
              <a:t> That’s the fastest way to get ignored.”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Instead, say something like:</a:t>
            </a:r>
            <a:br>
              <a:rPr b="1" lang="fr">
                <a:solidFill>
                  <a:schemeClr val="dk1"/>
                </a:solidFill>
              </a:rPr>
            </a:br>
            <a:r>
              <a:rPr lang="fr">
                <a:solidFill>
                  <a:schemeClr val="dk1"/>
                </a:solidFill>
              </a:rPr>
              <a:t> </a:t>
            </a:r>
            <a:r>
              <a:rPr i="1" lang="fr">
                <a:solidFill>
                  <a:schemeClr val="dk1"/>
                </a:solidFill>
              </a:rPr>
              <a:t>‘Hi, I’m a student who just earned my Cloud Practitioner cert.</a:t>
            </a:r>
            <a:br>
              <a:rPr i="1" lang="fr">
                <a:solidFill>
                  <a:schemeClr val="dk1"/>
                </a:solidFill>
              </a:rPr>
            </a:br>
            <a:r>
              <a:rPr i="1" lang="fr">
                <a:solidFill>
                  <a:schemeClr val="dk1"/>
                </a:solidFill>
              </a:rPr>
              <a:t> I built this project using the AWS Free Tier.</a:t>
            </a:r>
            <a:br>
              <a:rPr i="1" lang="fr">
                <a:solidFill>
                  <a:schemeClr val="dk1"/>
                </a:solidFill>
              </a:rPr>
            </a:br>
            <a:r>
              <a:rPr i="1" lang="fr">
                <a:solidFill>
                  <a:schemeClr val="dk1"/>
                </a:solidFill>
              </a:rPr>
              <a:t> Am I on the right track?’</a:t>
            </a:r>
            <a:endParaRPr i="1">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“That’s a completely different vibe.</a:t>
            </a:r>
            <a:br>
              <a:rPr lang="fr">
                <a:solidFill>
                  <a:schemeClr val="dk1"/>
                </a:solidFill>
              </a:rPr>
            </a:br>
            <a:r>
              <a:rPr lang="fr">
                <a:solidFill>
                  <a:schemeClr val="dk1"/>
                </a:solidFill>
              </a:rPr>
              <a:t> It shows initiative, effort, and respect for their time.”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The Real Goal</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“You’re not hunting for jobs — you’re looking for </a:t>
            </a:r>
            <a:r>
              <a:rPr b="1" lang="fr">
                <a:solidFill>
                  <a:schemeClr val="dk1"/>
                </a:solidFill>
              </a:rPr>
              <a:t>mentors</a:t>
            </a:r>
            <a:r>
              <a:rPr lang="fr">
                <a:solidFill>
                  <a:schemeClr val="dk1"/>
                </a:solidFill>
              </a:rPr>
              <a:t>.</a:t>
            </a:r>
            <a:br>
              <a:rPr lang="fr">
                <a:solidFill>
                  <a:schemeClr val="dk1"/>
                </a:solidFill>
              </a:rPr>
            </a:br>
            <a:r>
              <a:rPr lang="fr">
                <a:solidFill>
                  <a:schemeClr val="dk1"/>
                </a:solidFill>
              </a:rPr>
              <a:t> Because mentors lead you to jobs.</a:t>
            </a:r>
            <a:br>
              <a:rPr lang="fr">
                <a:solidFill>
                  <a:schemeClr val="dk1"/>
                </a:solidFill>
              </a:rPr>
            </a:br>
            <a:r>
              <a:rPr lang="fr">
                <a:solidFill>
                  <a:schemeClr val="dk1"/>
                </a:solidFill>
              </a:rPr>
              <a:t> Mentors recommend you.</a:t>
            </a:r>
            <a:br>
              <a:rPr lang="fr">
                <a:solidFill>
                  <a:schemeClr val="dk1"/>
                </a:solidFill>
              </a:rPr>
            </a:br>
            <a:r>
              <a:rPr lang="fr">
                <a:solidFill>
                  <a:schemeClr val="dk1"/>
                </a:solidFill>
              </a:rPr>
              <a:t> Mentors tell you about opportunities before they’re posted.</a:t>
            </a:r>
            <a:br>
              <a:rPr lang="fr">
                <a:solidFill>
                  <a:schemeClr val="dk1"/>
                </a:solidFill>
              </a:rPr>
            </a:br>
            <a:r>
              <a:rPr lang="fr">
                <a:solidFill>
                  <a:schemeClr val="dk1"/>
                </a:solidFill>
              </a:rPr>
              <a:t> Mentors help you level up way faster.”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Bring It Home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“Networking isn’t about being outgoing — it’s about being visible, being curious, and showing progress.”</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a463c2e699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a463c2e699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Open With the Empowering Truth</a:t>
            </a:r>
            <a:br>
              <a:rPr b="1" lang="fr">
                <a:solidFill>
                  <a:schemeClr val="dk1"/>
                </a:solidFill>
              </a:rPr>
            </a:br>
            <a:r>
              <a:rPr lang="fr">
                <a:solidFill>
                  <a:schemeClr val="dk1"/>
                </a:solidFill>
              </a:rPr>
              <a:t> “Here’s the good news:</a:t>
            </a:r>
            <a:br>
              <a:rPr lang="fr">
                <a:solidFill>
                  <a:schemeClr val="dk1"/>
                </a:solidFill>
              </a:rPr>
            </a:br>
            <a:r>
              <a:rPr lang="fr">
                <a:solidFill>
                  <a:schemeClr val="dk1"/>
                </a:solidFill>
              </a:rPr>
              <a:t> Your certification </a:t>
            </a:r>
            <a:r>
              <a:rPr i="1" lang="fr">
                <a:solidFill>
                  <a:schemeClr val="dk1"/>
                </a:solidFill>
              </a:rPr>
              <a:t>plus</a:t>
            </a:r>
            <a:r>
              <a:rPr lang="fr">
                <a:solidFill>
                  <a:schemeClr val="dk1"/>
                </a:solidFill>
              </a:rPr>
              <a:t> your project already puts you in the top tier of early-career candidates.</a:t>
            </a:r>
            <a:br>
              <a:rPr lang="fr">
                <a:solidFill>
                  <a:schemeClr val="dk1"/>
                </a:solidFill>
              </a:rPr>
            </a:br>
            <a:r>
              <a:rPr lang="fr">
                <a:solidFill>
                  <a:schemeClr val="dk1"/>
                </a:solidFill>
              </a:rPr>
              <a:t> This is how you get your first real ‘yes.’”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Apply — Even for the “Scary” Jobs</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Normalize the fear</a:t>
            </a:r>
            <a:br>
              <a:rPr b="1" lang="fr">
                <a:solidFill>
                  <a:schemeClr val="dk1"/>
                </a:solidFill>
              </a:rPr>
            </a:br>
            <a:r>
              <a:rPr lang="fr">
                <a:solidFill>
                  <a:schemeClr val="dk1"/>
                </a:solidFill>
              </a:rPr>
              <a:t> “A lot of students see a job description and think,</a:t>
            </a:r>
            <a:br>
              <a:rPr lang="fr">
                <a:solidFill>
                  <a:schemeClr val="dk1"/>
                </a:solidFill>
              </a:rPr>
            </a:br>
            <a:r>
              <a:rPr lang="fr">
                <a:solidFill>
                  <a:schemeClr val="dk1"/>
                </a:solidFill>
              </a:rPr>
              <a:t> ‘Oh no, I don’t check every box, I shouldn’t apply.’</a:t>
            </a:r>
            <a:br>
              <a:rPr lang="fr">
                <a:solidFill>
                  <a:schemeClr val="dk1"/>
                </a:solidFill>
              </a:rPr>
            </a:br>
            <a:r>
              <a:rPr lang="fr">
                <a:solidFill>
                  <a:schemeClr val="dk1"/>
                </a:solidFill>
              </a:rPr>
              <a:t> Don’t do that.”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Reframe it</a:t>
            </a:r>
            <a:br>
              <a:rPr b="1" lang="fr">
                <a:solidFill>
                  <a:schemeClr val="dk1"/>
                </a:solidFill>
              </a:rPr>
            </a:br>
            <a:r>
              <a:rPr lang="fr">
                <a:solidFill>
                  <a:schemeClr val="dk1"/>
                </a:solidFill>
              </a:rPr>
              <a:t> “Job descriptions are </a:t>
            </a:r>
            <a:r>
              <a:rPr i="1" lang="fr">
                <a:solidFill>
                  <a:schemeClr val="dk1"/>
                </a:solidFill>
              </a:rPr>
              <a:t>wish lists</a:t>
            </a:r>
            <a:r>
              <a:rPr lang="fr">
                <a:solidFill>
                  <a:schemeClr val="dk1"/>
                </a:solidFill>
              </a:rPr>
              <a:t>, not checklists.</a:t>
            </a:r>
            <a:br>
              <a:rPr lang="fr">
                <a:solidFill>
                  <a:schemeClr val="dk1"/>
                </a:solidFill>
              </a:rPr>
            </a:br>
            <a:r>
              <a:rPr lang="fr">
                <a:solidFill>
                  <a:schemeClr val="dk1"/>
                </a:solidFill>
              </a:rPr>
              <a:t> Companies describe the perfect unicorn… and then they hire a real human.”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Punchline</a:t>
            </a:r>
            <a:br>
              <a:rPr b="1" lang="fr">
                <a:solidFill>
                  <a:schemeClr val="dk1"/>
                </a:solidFill>
              </a:rPr>
            </a:br>
            <a:r>
              <a:rPr lang="fr">
                <a:solidFill>
                  <a:schemeClr val="dk1"/>
                </a:solidFill>
              </a:rPr>
              <a:t> “Don’t reject yourself — let them say no.”</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Let Your Project Portfolio Be Your Experience</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“Most entry-level cloud roles ask for ‘1–3 years of experience.’</a:t>
            </a:r>
            <a:br>
              <a:rPr lang="fr">
                <a:solidFill>
                  <a:schemeClr val="dk1"/>
                </a:solidFill>
              </a:rPr>
            </a:br>
            <a:r>
              <a:rPr lang="fr">
                <a:solidFill>
                  <a:schemeClr val="dk1"/>
                </a:solidFill>
              </a:rPr>
              <a:t> Your project </a:t>
            </a:r>
            <a:r>
              <a:rPr i="1" lang="fr">
                <a:solidFill>
                  <a:schemeClr val="dk1"/>
                </a:solidFill>
              </a:rPr>
              <a:t>is</a:t>
            </a:r>
            <a:r>
              <a:rPr lang="fr">
                <a:solidFill>
                  <a:schemeClr val="dk1"/>
                </a:solidFill>
              </a:rPr>
              <a:t> that experience.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When you show a hiring manager something you built —</a:t>
            </a:r>
            <a:br>
              <a:rPr lang="fr">
                <a:solidFill>
                  <a:schemeClr val="dk1"/>
                </a:solidFill>
              </a:rPr>
            </a:br>
            <a:r>
              <a:rPr lang="fr">
                <a:solidFill>
                  <a:schemeClr val="dk1"/>
                </a:solidFill>
              </a:rPr>
              <a:t> an S3 website, a serverless API, a tiny architecture diagram —</a:t>
            </a:r>
            <a:br>
              <a:rPr lang="fr">
                <a:solidFill>
                  <a:schemeClr val="dk1"/>
                </a:solidFill>
              </a:rPr>
            </a:br>
            <a:r>
              <a:rPr lang="fr">
                <a:solidFill>
                  <a:schemeClr val="dk1"/>
                </a:solidFill>
              </a:rPr>
              <a:t> suddenly the ‘years of experience’ requirement becomes flexible.”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“This is the proof that replaces the bullet points you don’t have yet.”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Remember the 1–2 Punch</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“This is the formula you want burned into your brain:”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1. The certification gets you the interview.</a:t>
            </a:r>
            <a:br>
              <a:rPr b="1" lang="fr">
                <a:solidFill>
                  <a:schemeClr val="dk1"/>
                </a:solidFill>
              </a:rPr>
            </a:br>
            <a:r>
              <a:rPr lang="fr">
                <a:solidFill>
                  <a:schemeClr val="dk1"/>
                </a:solidFill>
              </a:rPr>
              <a:t> ATS filter? Passed.</a:t>
            </a:r>
            <a:br>
              <a:rPr lang="fr">
                <a:solidFill>
                  <a:schemeClr val="dk1"/>
                </a:solidFill>
              </a:rPr>
            </a:br>
            <a:r>
              <a:rPr lang="fr">
                <a:solidFill>
                  <a:schemeClr val="dk1"/>
                </a:solidFill>
              </a:rPr>
              <a:t> Recruiter skepticism? Gone.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2. The project gets you the job.</a:t>
            </a:r>
            <a:br>
              <a:rPr b="1" lang="fr">
                <a:solidFill>
                  <a:schemeClr val="dk1"/>
                </a:solidFill>
              </a:rPr>
            </a:br>
            <a:r>
              <a:rPr lang="fr">
                <a:solidFill>
                  <a:schemeClr val="dk1"/>
                </a:solidFill>
              </a:rPr>
              <a:t> Because you’re not just talking — you’re showing real skills.”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400"/>
              </a:spcBef>
              <a:spcAft>
                <a:spcPts val="0"/>
              </a:spcAft>
              <a:buClr>
                <a:schemeClr val="dk1"/>
              </a:buClr>
              <a:buSzPts val="1100"/>
              <a:buFont typeface="Arial"/>
              <a:buNone/>
            </a:pPr>
            <a:r>
              <a:rPr b="1" lang="fr" sz="1300">
                <a:solidFill>
                  <a:schemeClr val="dk1"/>
                </a:solidFill>
              </a:rPr>
              <a:t>Bring It Home</a:t>
            </a:r>
            <a:endParaRPr b="1"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“This is the playbook.</a:t>
            </a:r>
            <a:br>
              <a:rPr lang="fr">
                <a:solidFill>
                  <a:schemeClr val="dk1"/>
                </a:solidFill>
              </a:rPr>
            </a:br>
            <a:r>
              <a:rPr lang="fr">
                <a:solidFill>
                  <a:schemeClr val="dk1"/>
                </a:solidFill>
              </a:rPr>
              <a:t> Cert + project + applying anyway.</a:t>
            </a:r>
            <a:br>
              <a:rPr lang="fr">
                <a:solidFill>
                  <a:schemeClr val="dk1"/>
                </a:solidFill>
              </a:rPr>
            </a:br>
            <a:r>
              <a:rPr lang="fr">
                <a:solidFill>
                  <a:schemeClr val="dk1"/>
                </a:solidFill>
              </a:rPr>
              <a:t> That’s how you get your first win in cloud.”</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a463c2e699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a463c2e699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Set the Tone</a:t>
            </a:r>
            <a:br>
              <a:rPr b="1" lang="fr">
                <a:solidFill>
                  <a:schemeClr val="dk1"/>
                </a:solidFill>
              </a:rPr>
            </a:br>
            <a:r>
              <a:rPr lang="fr">
                <a:solidFill>
                  <a:schemeClr val="dk1"/>
                </a:solidFill>
              </a:rPr>
              <a:t> “Alright — let’s wrap this up with a simple, realistic plan you can follow starting </a:t>
            </a:r>
            <a:r>
              <a:rPr i="1" lang="fr">
                <a:solidFill>
                  <a:schemeClr val="dk1"/>
                </a:solidFill>
              </a:rPr>
              <a:t>today.</a:t>
            </a:r>
            <a:br>
              <a:rPr i="1" lang="fr">
                <a:solidFill>
                  <a:schemeClr val="dk1"/>
                </a:solidFill>
              </a:rPr>
            </a:br>
            <a:r>
              <a:rPr lang="fr">
                <a:solidFill>
                  <a:schemeClr val="dk1"/>
                </a:solidFill>
              </a:rPr>
              <a:t> This is a 30–60–90 day roadmap I’ve used with students, interns, and even career changers — and it works.”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30 Days: Get Certified</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“This first month is all about building your foundation.”</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fr">
                <a:solidFill>
                  <a:schemeClr val="dk1"/>
                </a:solidFill>
              </a:rPr>
              <a:t>Download the Cloud Practitioner Exam Guide.</a:t>
            </a:r>
            <a:br>
              <a:rPr b="1" lang="fr">
                <a:solidFill>
                  <a:schemeClr val="dk1"/>
                </a:solidFill>
              </a:rPr>
            </a:br>
            <a:r>
              <a:rPr lang="fr">
                <a:solidFill>
                  <a:schemeClr val="dk1"/>
                </a:solidFill>
              </a:rPr>
              <a:t> This is your blueprint. It tells you exactly what’s on the exam.</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fr">
                <a:solidFill>
                  <a:schemeClr val="dk1"/>
                </a:solidFill>
              </a:rPr>
              <a:t>Sign up for the AWS Free Tier.</a:t>
            </a:r>
            <a:br>
              <a:rPr b="1" lang="fr">
                <a:solidFill>
                  <a:schemeClr val="dk1"/>
                </a:solidFill>
              </a:rPr>
            </a:br>
            <a:r>
              <a:rPr lang="fr">
                <a:solidFill>
                  <a:schemeClr val="dk1"/>
                </a:solidFill>
              </a:rPr>
              <a:t> You’re going to need it for hands-on work.</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fr">
                <a:solidFill>
                  <a:schemeClr val="dk1"/>
                </a:solidFill>
              </a:rPr>
              <a:t>Pass the AWS Certified Cloud Practitioner.</a:t>
            </a:r>
            <a:br>
              <a:rPr b="1" lang="fr">
                <a:solidFill>
                  <a:schemeClr val="dk1"/>
                </a:solidFill>
              </a:rPr>
            </a:br>
            <a:r>
              <a:rPr lang="fr">
                <a:solidFill>
                  <a:schemeClr val="dk1"/>
                </a:solidFill>
              </a:rPr>
              <a:t> It’s absolutely doable in 30 days with consistent effort.</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fr">
                <a:solidFill>
                  <a:schemeClr val="dk1"/>
                </a:solidFill>
              </a:rPr>
              <a:t>Add a certification section to your résumé.</a:t>
            </a:r>
            <a:br>
              <a:rPr b="1" lang="fr">
                <a:solidFill>
                  <a:schemeClr val="dk1"/>
                </a:solidFill>
              </a:rPr>
            </a:br>
            <a:r>
              <a:rPr lang="fr">
                <a:solidFill>
                  <a:schemeClr val="dk1"/>
                </a:solidFill>
              </a:rPr>
              <a:t> This instantly increases your visibility with recruiters.”</a:t>
            </a:r>
            <a:br>
              <a:rPr lang="fr">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Anchor it:</a:t>
            </a:r>
            <a:br>
              <a:rPr b="1" lang="fr">
                <a:solidFill>
                  <a:schemeClr val="dk1"/>
                </a:solidFill>
              </a:rPr>
            </a:br>
            <a:r>
              <a:rPr lang="fr">
                <a:solidFill>
                  <a:schemeClr val="dk1"/>
                </a:solidFill>
              </a:rPr>
              <a:t> “Your goal for the first 30 days: speak the language of cloud.”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60 Days: Build</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“Now that you’ve got the vocabulary, it’s time to actually build something.”</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fr">
                <a:solidFill>
                  <a:schemeClr val="dk1"/>
                </a:solidFill>
              </a:rPr>
              <a:t>Build and launch your first simple project.</a:t>
            </a:r>
            <a:br>
              <a:rPr b="1" lang="fr">
                <a:solidFill>
                  <a:schemeClr val="dk1"/>
                </a:solidFill>
              </a:rPr>
            </a:br>
            <a:r>
              <a:rPr lang="fr">
                <a:solidFill>
                  <a:schemeClr val="dk1"/>
                </a:solidFill>
              </a:rPr>
              <a:t> Doesn’t have to be fancy — just something real.</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fr">
                <a:solidFill>
                  <a:schemeClr val="dk1"/>
                </a:solidFill>
              </a:rPr>
              <a:t>Create a personal website to show your portfolio.</a:t>
            </a:r>
            <a:br>
              <a:rPr b="1" lang="fr">
                <a:solidFill>
                  <a:schemeClr val="dk1"/>
                </a:solidFill>
              </a:rPr>
            </a:br>
            <a:r>
              <a:rPr lang="fr">
                <a:solidFill>
                  <a:schemeClr val="dk1"/>
                </a:solidFill>
              </a:rPr>
              <a:t> This becomes your public proof of skills.</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fr">
                <a:solidFill>
                  <a:schemeClr val="dk1"/>
                </a:solidFill>
              </a:rPr>
              <a:t>Add a ‘Projects’ section to your résumé.</a:t>
            </a:r>
            <a:br>
              <a:rPr b="1" lang="fr">
                <a:solidFill>
                  <a:schemeClr val="dk1"/>
                </a:solidFill>
              </a:rPr>
            </a:br>
            <a:r>
              <a:rPr lang="fr">
                <a:solidFill>
                  <a:schemeClr val="dk1"/>
                </a:solidFill>
              </a:rPr>
              <a:t> Now you have both the cert </a:t>
            </a:r>
            <a:r>
              <a:rPr i="1" lang="fr">
                <a:solidFill>
                  <a:schemeClr val="dk1"/>
                </a:solidFill>
              </a:rPr>
              <a:t>and</a:t>
            </a:r>
            <a:r>
              <a:rPr lang="fr">
                <a:solidFill>
                  <a:schemeClr val="dk1"/>
                </a:solidFill>
              </a:rPr>
              <a:t> the experience.”</a:t>
            </a:r>
            <a:br>
              <a:rPr lang="fr">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Anchor it:</a:t>
            </a:r>
            <a:br>
              <a:rPr b="1" lang="fr">
                <a:solidFill>
                  <a:schemeClr val="dk1"/>
                </a:solidFill>
              </a:rPr>
            </a:br>
            <a:r>
              <a:rPr lang="fr">
                <a:solidFill>
                  <a:schemeClr val="dk1"/>
                </a:solidFill>
              </a:rPr>
              <a:t> “Your goal for 60 days: show, don’t tell.”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90 Days: Launch</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“Month three is about becoming </a:t>
            </a:r>
            <a:r>
              <a:rPr i="1" lang="fr">
                <a:solidFill>
                  <a:schemeClr val="dk1"/>
                </a:solidFill>
              </a:rPr>
              <a:t>visible</a:t>
            </a:r>
            <a:r>
              <a:rPr lang="fr">
                <a:solidFill>
                  <a:schemeClr val="dk1"/>
                </a:solidFill>
              </a:rPr>
              <a:t> — this is where opportunities show up.”</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fr">
                <a:solidFill>
                  <a:schemeClr val="dk1"/>
                </a:solidFill>
              </a:rPr>
              <a:t>Write your first blog post or LinkedIn article</a:t>
            </a:r>
            <a:r>
              <a:rPr lang="fr">
                <a:solidFill>
                  <a:schemeClr val="dk1"/>
                </a:solidFill>
              </a:rPr>
              <a:t> about your project.</a:t>
            </a:r>
            <a:br>
              <a:rPr lang="fr">
                <a:solidFill>
                  <a:schemeClr val="dk1"/>
                </a:solidFill>
              </a:rPr>
            </a:br>
            <a:r>
              <a:rPr lang="fr">
                <a:solidFill>
                  <a:schemeClr val="dk1"/>
                </a:solidFill>
              </a:rPr>
              <a:t> It doesn’t have to be polished — just honest.</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fr">
                <a:solidFill>
                  <a:schemeClr val="dk1"/>
                </a:solidFill>
              </a:rPr>
              <a:t>Join your first in-person meetup.</a:t>
            </a:r>
            <a:br>
              <a:rPr b="1" lang="fr">
                <a:solidFill>
                  <a:schemeClr val="dk1"/>
                </a:solidFill>
              </a:rPr>
            </a:br>
            <a:r>
              <a:rPr lang="fr">
                <a:solidFill>
                  <a:schemeClr val="dk1"/>
                </a:solidFill>
              </a:rPr>
              <a:t> Even if you just sit and listen.</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fr">
                <a:solidFill>
                  <a:schemeClr val="dk1"/>
                </a:solidFill>
              </a:rPr>
              <a:t>Connect with people IRL.</a:t>
            </a:r>
            <a:br>
              <a:rPr b="1" lang="fr">
                <a:solidFill>
                  <a:schemeClr val="dk1"/>
                </a:solidFill>
              </a:rPr>
            </a:br>
            <a:r>
              <a:rPr lang="fr">
                <a:solidFill>
                  <a:schemeClr val="dk1"/>
                </a:solidFill>
              </a:rPr>
              <a:t> Shake a hand, ask a question, be part of the community.</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fr">
                <a:solidFill>
                  <a:schemeClr val="dk1"/>
                </a:solidFill>
              </a:rPr>
              <a:t>Start building your network.</a:t>
            </a:r>
            <a:br>
              <a:rPr b="1" lang="fr">
                <a:solidFill>
                  <a:schemeClr val="dk1"/>
                </a:solidFill>
              </a:rPr>
            </a:br>
            <a:r>
              <a:rPr lang="fr">
                <a:solidFill>
                  <a:schemeClr val="dk1"/>
                </a:solidFill>
              </a:rPr>
              <a:t> Mentors and referrals start here.”</a:t>
            </a:r>
            <a:br>
              <a:rPr lang="fr">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Anchor it:</a:t>
            </a:r>
            <a:br>
              <a:rPr b="1" lang="fr">
                <a:solidFill>
                  <a:schemeClr val="dk1"/>
                </a:solidFill>
              </a:rPr>
            </a:br>
            <a:r>
              <a:rPr lang="fr">
                <a:solidFill>
                  <a:schemeClr val="dk1"/>
                </a:solidFill>
              </a:rPr>
              <a:t> “Your goal for 90 days: let the world know you exist.”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3a463c2e69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3a463c2e69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d0ae5ab7fe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d0ae5ab7fe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3a31746150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3a31746150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3a463c2e69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3a463c2e69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Opening / Tone-Setter</a:t>
            </a:r>
            <a:br>
              <a:rPr b="1" lang="fr">
                <a:solidFill>
                  <a:schemeClr val="dk1"/>
                </a:solidFill>
              </a:rPr>
            </a:br>
            <a:r>
              <a:rPr lang="fr">
                <a:solidFill>
                  <a:schemeClr val="dk1"/>
                </a:solidFill>
              </a:rPr>
              <a:t> “Let’s be honest — the job market is cooked.</a:t>
            </a:r>
            <a:br>
              <a:rPr lang="fr">
                <a:solidFill>
                  <a:schemeClr val="dk1"/>
                </a:solidFill>
              </a:rPr>
            </a:br>
            <a:r>
              <a:rPr lang="fr">
                <a:solidFill>
                  <a:schemeClr val="dk1"/>
                </a:solidFill>
              </a:rPr>
              <a:t> And if you’re trying to get into tech, you feel it the most.”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WEF Quote</a:t>
            </a:r>
            <a:br>
              <a:rPr b="1" lang="fr">
                <a:solidFill>
                  <a:schemeClr val="dk1"/>
                </a:solidFill>
              </a:rPr>
            </a:br>
            <a:r>
              <a:rPr lang="fr">
                <a:solidFill>
                  <a:schemeClr val="dk1"/>
                </a:solidFill>
              </a:rPr>
              <a:t> “Big reason why? Productivity is rising faster than the job market can absorb — that’s straight from the World Economic Forum.</a:t>
            </a:r>
            <a:br>
              <a:rPr lang="fr">
                <a:solidFill>
                  <a:schemeClr val="dk1"/>
                </a:solidFill>
              </a:rPr>
            </a:br>
            <a:r>
              <a:rPr lang="fr">
                <a:solidFill>
                  <a:schemeClr val="dk1"/>
                </a:solidFill>
              </a:rPr>
              <a:t> Companies are doing more with fewer people.”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HBR Quote</a:t>
            </a:r>
            <a:br>
              <a:rPr b="1" lang="fr">
                <a:solidFill>
                  <a:schemeClr val="dk1"/>
                </a:solidFill>
              </a:rPr>
            </a:br>
            <a:r>
              <a:rPr lang="fr">
                <a:solidFill>
                  <a:schemeClr val="dk1"/>
                </a:solidFill>
              </a:rPr>
              <a:t> “And on top of that, companies are slowing early-career hiring while they figure out what AI will automate — Harvard Business Review called this out directly.”</a:t>
            </a:r>
            <a:endParaRPr>
              <a:solidFill>
                <a:schemeClr val="dk1"/>
              </a:solidFill>
            </a:endParaRPr>
          </a:p>
          <a:p>
            <a:pPr indent="0" lvl="0" marL="0" rtl="0" algn="l">
              <a:lnSpc>
                <a:spcPct val="115000"/>
              </a:lnSpc>
              <a:spcBef>
                <a:spcPts val="1200"/>
              </a:spcBef>
              <a:spcAft>
                <a:spcPts val="1200"/>
              </a:spcAft>
              <a:buNone/>
            </a:pPr>
            <a:r>
              <a:rPr b="1" lang="fr">
                <a:solidFill>
                  <a:schemeClr val="dk1"/>
                </a:solidFill>
              </a:rPr>
              <a:t>Bring It Together</a:t>
            </a:r>
            <a:br>
              <a:rPr b="1" lang="fr">
                <a:solidFill>
                  <a:schemeClr val="dk1"/>
                </a:solidFill>
              </a:rPr>
            </a:br>
            <a:r>
              <a:rPr lang="fr">
                <a:solidFill>
                  <a:schemeClr val="dk1"/>
                </a:solidFill>
              </a:rPr>
              <a:t> “So you get this weird combo: companies need talent, but they’re hesitant to hire juniors who need training because they’re not even sure which roles will still exist.”</a:t>
            </a:r>
            <a:endParaRPr b="1">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3a495045bf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3a495045bf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Early Gap at Vanguard (2016)</a:t>
            </a:r>
            <a:br>
              <a:rPr b="1" lang="fr">
                <a:solidFill>
                  <a:schemeClr val="dk1"/>
                </a:solidFill>
              </a:rPr>
            </a:br>
            <a:r>
              <a:rPr lang="fr">
                <a:solidFill>
                  <a:schemeClr val="dk1"/>
                </a:solidFill>
              </a:rPr>
              <a:t> “When I joined Vanguard in 2016, almost nobody internally knew AWS.</a:t>
            </a:r>
            <a:br>
              <a:rPr lang="fr">
                <a:solidFill>
                  <a:schemeClr val="dk1"/>
                </a:solidFill>
              </a:rPr>
            </a:br>
            <a:r>
              <a:rPr lang="fr">
                <a:solidFill>
                  <a:schemeClr val="dk1"/>
                </a:solidFill>
              </a:rPr>
              <a:t> I treated that as a gap I could fill.”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Stacking Certs</a:t>
            </a:r>
            <a:br>
              <a:rPr b="1" lang="fr">
                <a:solidFill>
                  <a:schemeClr val="dk1"/>
                </a:solidFill>
              </a:rPr>
            </a:br>
            <a:r>
              <a:rPr lang="fr">
                <a:solidFill>
                  <a:schemeClr val="dk1"/>
                </a:solidFill>
              </a:rPr>
              <a:t> “I started stacking certifications fast.</a:t>
            </a:r>
            <a:br>
              <a:rPr lang="fr">
                <a:solidFill>
                  <a:schemeClr val="dk1"/>
                </a:solidFill>
              </a:rPr>
            </a:br>
            <a:r>
              <a:rPr lang="fr">
                <a:solidFill>
                  <a:schemeClr val="dk1"/>
                </a:solidFill>
              </a:rPr>
              <a:t> Skills were rare, demand was huge — and those certs opened doors to big projects and roles.</a:t>
            </a:r>
            <a:br>
              <a:rPr lang="fr">
                <a:solidFill>
                  <a:schemeClr val="dk1"/>
                </a:solidFill>
              </a:rPr>
            </a:br>
            <a:r>
              <a:rPr lang="fr">
                <a:solidFill>
                  <a:schemeClr val="dk1"/>
                </a:solidFill>
              </a:rPr>
              <a:t> That’s how I became valuable in fintech: I moved into the space where talent didn’t exist yet.”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SME Program (2019)</a:t>
            </a:r>
            <a:br>
              <a:rPr b="1" lang="fr">
                <a:solidFill>
                  <a:schemeClr val="dk1"/>
                </a:solidFill>
              </a:rPr>
            </a:br>
            <a:r>
              <a:rPr lang="fr">
                <a:solidFill>
                  <a:schemeClr val="dk1"/>
                </a:solidFill>
              </a:rPr>
              <a:t> “By 2019, that momentum got me invited into AWS’s SME program — helping write certification exams.</a:t>
            </a:r>
            <a:br>
              <a:rPr lang="fr">
                <a:solidFill>
                  <a:schemeClr val="dk1"/>
                </a:solidFill>
              </a:rPr>
            </a:br>
            <a:r>
              <a:rPr lang="fr">
                <a:solidFill>
                  <a:schemeClr val="dk1"/>
                </a:solidFill>
              </a:rPr>
              <a:t> That was massive: it leveled up my skills </a:t>
            </a:r>
            <a:r>
              <a:rPr i="1" lang="fr">
                <a:solidFill>
                  <a:schemeClr val="dk1"/>
                </a:solidFill>
              </a:rPr>
              <a:t>and</a:t>
            </a:r>
            <a:r>
              <a:rPr lang="fr">
                <a:solidFill>
                  <a:schemeClr val="dk1"/>
                </a:solidFill>
              </a:rPr>
              <a:t> plugged me into a network of AWS leaders and architects.”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Leveraging the Network</a:t>
            </a:r>
            <a:br>
              <a:rPr b="1" lang="fr">
                <a:solidFill>
                  <a:schemeClr val="dk1"/>
                </a:solidFill>
              </a:rPr>
            </a:br>
            <a:r>
              <a:rPr lang="fr">
                <a:solidFill>
                  <a:schemeClr val="dk1"/>
                </a:solidFill>
              </a:rPr>
              <a:t> “I leaned into that network hard.</a:t>
            </a:r>
            <a:br>
              <a:rPr lang="fr">
                <a:solidFill>
                  <a:schemeClr val="dk1"/>
                </a:solidFill>
              </a:rPr>
            </a:br>
            <a:r>
              <a:rPr lang="fr">
                <a:solidFill>
                  <a:schemeClr val="dk1"/>
                </a:solidFill>
              </a:rPr>
              <a:t> Those relationships became one of the biggest accelerators in my career.”</a:t>
            </a:r>
            <a:endParaRPr>
              <a:solidFill>
                <a:schemeClr val="dk1"/>
              </a:solidFill>
            </a:endParaRPr>
          </a:p>
          <a:p>
            <a:pPr indent="0" lvl="0" marL="0" rtl="0" algn="l">
              <a:lnSpc>
                <a:spcPct val="115000"/>
              </a:lnSpc>
              <a:spcBef>
                <a:spcPts val="1200"/>
              </a:spcBef>
              <a:spcAft>
                <a:spcPts val="1200"/>
              </a:spcAft>
              <a:buNone/>
            </a:pPr>
            <a:r>
              <a:rPr b="1" lang="fr">
                <a:solidFill>
                  <a:schemeClr val="dk1"/>
                </a:solidFill>
              </a:rPr>
              <a:t>Consulting Today</a:t>
            </a:r>
            <a:br>
              <a:rPr b="1" lang="fr">
                <a:solidFill>
                  <a:schemeClr val="dk1"/>
                </a:solidFill>
              </a:rPr>
            </a:br>
            <a:r>
              <a:rPr lang="fr">
                <a:solidFill>
                  <a:schemeClr val="dk1"/>
                </a:solidFill>
              </a:rPr>
              <a:t> “Now in consulting, I use those connections to bring the right experts into client engagements — whether it’s resilience, cloud modernization, or data strategy.”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3a463c2e699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3a463c2e699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Intro</a:t>
            </a:r>
            <a:br>
              <a:rPr b="1" lang="fr">
                <a:solidFill>
                  <a:schemeClr val="dk1"/>
                </a:solidFill>
              </a:rPr>
            </a:br>
            <a:r>
              <a:rPr lang="fr">
                <a:solidFill>
                  <a:schemeClr val="dk1"/>
                </a:solidFill>
              </a:rPr>
              <a:t> “Quick pulse check — grab your phone and hit the QR code.</a:t>
            </a:r>
            <a:br>
              <a:rPr lang="fr">
                <a:solidFill>
                  <a:schemeClr val="dk1"/>
                </a:solidFill>
              </a:rPr>
            </a:br>
            <a:r>
              <a:rPr lang="fr">
                <a:solidFill>
                  <a:schemeClr val="dk1"/>
                </a:solidFill>
              </a:rPr>
              <a:t> Have you ever deployed a website before?”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Options</a:t>
            </a:r>
            <a:br>
              <a:rPr b="1" lang="fr">
                <a:solidFill>
                  <a:schemeClr val="dk1"/>
                </a:solidFill>
              </a:rPr>
            </a:br>
            <a:r>
              <a:rPr lang="fr">
                <a:solidFill>
                  <a:schemeClr val="dk1"/>
                </a:solidFill>
              </a:rPr>
              <a:t> “Choices are:</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lang="fr">
                <a:solidFill>
                  <a:schemeClr val="dk1"/>
                </a:solidFill>
              </a:rPr>
              <a:t>Nope, never</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Yes, on AWS</a:t>
            </a:r>
            <a:br>
              <a:rPr lang="fr">
                <a:solidFill>
                  <a:schemeClr val="dk1"/>
                </a:solidFill>
              </a:rPr>
            </a:b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lang="fr">
                <a:solidFill>
                  <a:schemeClr val="dk1"/>
                </a:solidFill>
              </a:rPr>
              <a:t>Yes, on something else — Heroku, GitHub Pages, Vercel, etc.”</a:t>
            </a:r>
            <a:br>
              <a:rPr lang="fr">
                <a:solidFill>
                  <a:schemeClr val="dk1"/>
                </a:solidFill>
              </a:rPr>
            </a:b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Set Expectations</a:t>
            </a:r>
            <a:br>
              <a:rPr b="1" lang="fr">
                <a:solidFill>
                  <a:schemeClr val="dk1"/>
                </a:solidFill>
              </a:rPr>
            </a:br>
            <a:r>
              <a:rPr lang="fr">
                <a:solidFill>
                  <a:schemeClr val="dk1"/>
                </a:solidFill>
              </a:rPr>
              <a:t> “No judgment — this is just to see where the room is.</a:t>
            </a:r>
            <a:br>
              <a:rPr lang="fr">
                <a:solidFill>
                  <a:schemeClr val="dk1"/>
                </a:solidFill>
              </a:rPr>
            </a:br>
            <a:r>
              <a:rPr lang="fr">
                <a:solidFill>
                  <a:schemeClr val="dk1"/>
                </a:solidFill>
              </a:rPr>
              <a:t> And if you deployed a cursed HTML file for class, that counts.”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Tease</a:t>
            </a:r>
            <a:br>
              <a:rPr b="1" lang="fr">
                <a:solidFill>
                  <a:schemeClr val="dk1"/>
                </a:solidFill>
              </a:rPr>
            </a:br>
            <a:r>
              <a:rPr lang="fr">
                <a:solidFill>
                  <a:schemeClr val="dk1"/>
                </a:solidFill>
              </a:rPr>
              <a:t> “We’ll come back to this poll later — it ties directly into why cloud skills are such a cheat code early in your career.”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“Alright, lock in your answer… let’s keep moving.”</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 name="Shape 364"/>
        <p:cNvGrpSpPr/>
        <p:nvPr/>
      </p:nvGrpSpPr>
      <p:grpSpPr>
        <a:xfrm>
          <a:off x="0" y="0"/>
          <a:ext cx="0" cy="0"/>
          <a:chOff x="0" y="0"/>
          <a:chExt cx="0" cy="0"/>
        </a:xfrm>
      </p:grpSpPr>
      <p:sp>
        <p:nvSpPr>
          <p:cNvPr id="365" name="Google Shape;365;g3a2e74c17e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3a2e74c17e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1" lang="fr">
                <a:solidFill>
                  <a:schemeClr val="dk1"/>
                </a:solidFill>
              </a:rPr>
              <a:t>Set the Scene</a:t>
            </a:r>
            <a:br>
              <a:rPr b="1" lang="fr">
                <a:solidFill>
                  <a:schemeClr val="dk1"/>
                </a:solidFill>
              </a:rPr>
            </a:br>
            <a:r>
              <a:rPr lang="fr">
                <a:solidFill>
                  <a:schemeClr val="dk1"/>
                </a:solidFill>
              </a:rPr>
              <a:t> “Here’s a perfect real-world example of why cloud matters — and it’s personal.”</a:t>
            </a:r>
            <a:endParaRPr>
              <a:solidFill>
                <a:schemeClr val="dk1"/>
              </a:solidFill>
            </a:endParaRPr>
          </a:p>
          <a:p>
            <a:pPr indent="0" lvl="0" marL="0" rtl="0" algn="l">
              <a:lnSpc>
                <a:spcPct val="115000"/>
              </a:lnSpc>
              <a:spcBef>
                <a:spcPts val="1200"/>
              </a:spcBef>
              <a:spcAft>
                <a:spcPts val="0"/>
              </a:spcAft>
              <a:buNone/>
            </a:pPr>
            <a:r>
              <a:rPr b="1" lang="fr">
                <a:solidFill>
                  <a:schemeClr val="dk1"/>
                </a:solidFill>
              </a:rPr>
              <a:t>What Happened</a:t>
            </a:r>
            <a:br>
              <a:rPr b="1" lang="fr">
                <a:solidFill>
                  <a:schemeClr val="dk1"/>
                </a:solidFill>
              </a:rPr>
            </a:br>
            <a:r>
              <a:rPr lang="fr">
                <a:solidFill>
                  <a:schemeClr val="dk1"/>
                </a:solidFill>
              </a:rPr>
              <a:t> “A YouTuber, Thomas Game Docs, runs simple pairwise polls — literally: ‘Click on the Pokémon you like more.’”</a:t>
            </a:r>
            <a:endParaRPr>
              <a:solidFill>
                <a:schemeClr val="dk1"/>
              </a:solidFill>
            </a:endParaRPr>
          </a:p>
          <a:p>
            <a:pPr indent="0" lvl="0" marL="0" rtl="0" algn="l">
              <a:lnSpc>
                <a:spcPct val="115000"/>
              </a:lnSpc>
              <a:spcBef>
                <a:spcPts val="1200"/>
              </a:spcBef>
              <a:spcAft>
                <a:spcPts val="0"/>
              </a:spcAft>
              <a:buNone/>
            </a:pPr>
            <a:r>
              <a:rPr b="1" lang="fr">
                <a:solidFill>
                  <a:schemeClr val="dk1"/>
                </a:solidFill>
              </a:rPr>
              <a:t>The Explosion</a:t>
            </a:r>
            <a:br>
              <a:rPr b="1" lang="fr">
                <a:solidFill>
                  <a:schemeClr val="dk1"/>
                </a:solidFill>
              </a:rPr>
            </a:br>
            <a:r>
              <a:rPr lang="fr">
                <a:solidFill>
                  <a:schemeClr val="dk1"/>
                </a:solidFill>
              </a:rPr>
              <a:t> “One of these polls blew past </a:t>
            </a:r>
            <a:r>
              <a:rPr b="1" lang="fr">
                <a:solidFill>
                  <a:schemeClr val="dk1"/>
                </a:solidFill>
              </a:rPr>
              <a:t>4 million votes</a:t>
            </a:r>
            <a:r>
              <a:rPr lang="fr">
                <a:solidFill>
                  <a:schemeClr val="dk1"/>
                </a:solidFill>
              </a:rPr>
              <a:t> fast — like startup launch or Black Friday traffic.”</a:t>
            </a:r>
            <a:endParaRPr>
              <a:solidFill>
                <a:schemeClr val="dk1"/>
              </a:solidFill>
            </a:endParaRPr>
          </a:p>
          <a:p>
            <a:pPr indent="0" lvl="0" marL="0" rtl="0" algn="l">
              <a:lnSpc>
                <a:spcPct val="115000"/>
              </a:lnSpc>
              <a:spcBef>
                <a:spcPts val="1200"/>
              </a:spcBef>
              <a:spcAft>
                <a:spcPts val="0"/>
              </a:spcAft>
              <a:buNone/>
            </a:pPr>
            <a:r>
              <a:rPr b="1" lang="fr">
                <a:solidFill>
                  <a:schemeClr val="dk1"/>
                </a:solidFill>
              </a:rPr>
              <a:t>Your Role</a:t>
            </a:r>
            <a:br>
              <a:rPr b="1" lang="fr">
                <a:solidFill>
                  <a:schemeClr val="dk1"/>
                </a:solidFill>
              </a:rPr>
            </a:br>
            <a:r>
              <a:rPr lang="fr">
                <a:solidFill>
                  <a:schemeClr val="dk1"/>
                </a:solidFill>
              </a:rPr>
              <a:t> “I built the backend for that survey.</a:t>
            </a:r>
            <a:br>
              <a:rPr lang="fr">
                <a:solidFill>
                  <a:schemeClr val="dk1"/>
                </a:solidFill>
              </a:rPr>
            </a:br>
            <a:r>
              <a:rPr lang="fr">
                <a:solidFill>
                  <a:schemeClr val="dk1"/>
                </a:solidFill>
              </a:rPr>
              <a:t> Thomas even shouted me out in the video — with a photo of me taken outside Atkins Library.</a:t>
            </a:r>
            <a:br>
              <a:rPr lang="fr">
                <a:solidFill>
                  <a:schemeClr val="dk1"/>
                </a:solidFill>
              </a:rPr>
            </a:br>
            <a:r>
              <a:rPr lang="fr">
                <a:solidFill>
                  <a:schemeClr val="dk1"/>
                </a:solidFill>
              </a:rPr>
              <a:t> UNCC representing in Pokémon world.”</a:t>
            </a:r>
            <a:endParaRPr>
              <a:solidFill>
                <a:schemeClr val="dk1"/>
              </a:solidFill>
            </a:endParaRPr>
          </a:p>
          <a:p>
            <a:pPr indent="0" lvl="0" marL="0" rtl="0" algn="l">
              <a:lnSpc>
                <a:spcPct val="115000"/>
              </a:lnSpc>
              <a:spcBef>
                <a:spcPts val="1200"/>
              </a:spcBef>
              <a:spcAft>
                <a:spcPts val="0"/>
              </a:spcAft>
              <a:buNone/>
            </a:pPr>
            <a:r>
              <a:rPr b="1" lang="fr">
                <a:solidFill>
                  <a:schemeClr val="dk1"/>
                </a:solidFill>
              </a:rPr>
              <a:t>The Core Point</a:t>
            </a:r>
            <a:br>
              <a:rPr b="1" lang="fr">
                <a:solidFill>
                  <a:schemeClr val="dk1"/>
                </a:solidFill>
              </a:rPr>
            </a:br>
            <a:r>
              <a:rPr lang="fr">
                <a:solidFill>
                  <a:schemeClr val="dk1"/>
                </a:solidFill>
              </a:rPr>
              <a:t> “And here’s the key: Thomas could </a:t>
            </a:r>
            <a:r>
              <a:rPr i="1" lang="fr">
                <a:solidFill>
                  <a:schemeClr val="dk1"/>
                </a:solidFill>
              </a:rPr>
              <a:t>never</a:t>
            </a:r>
            <a:r>
              <a:rPr lang="fr">
                <a:solidFill>
                  <a:schemeClr val="dk1"/>
                </a:solidFill>
              </a:rPr>
              <a:t> have done this on traditional servers.</a:t>
            </a:r>
            <a:br>
              <a:rPr lang="fr">
                <a:solidFill>
                  <a:schemeClr val="dk1"/>
                </a:solidFill>
              </a:rPr>
            </a:br>
            <a:r>
              <a:rPr lang="fr">
                <a:solidFill>
                  <a:schemeClr val="dk1"/>
                </a:solidFill>
              </a:rPr>
              <a:t> No data center, no racks, no $$$ for peak hardware.</a:t>
            </a:r>
            <a:endParaRPr>
              <a:solidFill>
                <a:schemeClr val="dk1"/>
              </a:solidFill>
            </a:endParaRPr>
          </a:p>
          <a:p>
            <a:pPr indent="0" lvl="0" marL="0" rtl="0" algn="l">
              <a:lnSpc>
                <a:spcPct val="115000"/>
              </a:lnSpc>
              <a:spcBef>
                <a:spcPts val="1200"/>
              </a:spcBef>
              <a:spcAft>
                <a:spcPts val="0"/>
              </a:spcAft>
              <a:buNone/>
            </a:pPr>
            <a:r>
              <a:rPr lang="fr">
                <a:solidFill>
                  <a:schemeClr val="dk1"/>
                </a:solidFill>
              </a:rPr>
              <a:t>Cloud made it possible — scale up to millions when viral, scale down when it’s quiet.</a:t>
            </a:r>
            <a:br>
              <a:rPr lang="fr">
                <a:solidFill>
                  <a:schemeClr val="dk1"/>
                </a:solidFill>
              </a:rPr>
            </a:br>
            <a:r>
              <a:rPr lang="fr">
                <a:solidFill>
                  <a:schemeClr val="dk1"/>
                </a:solidFill>
              </a:rPr>
              <a:t> You only pay for the peaks.”</a:t>
            </a:r>
            <a:endParaRPr>
              <a:solidFill>
                <a:schemeClr val="dk1"/>
              </a:solidFill>
            </a:endParaRPr>
          </a:p>
          <a:p>
            <a:pPr indent="0" lvl="0" marL="0" rtl="0" algn="l">
              <a:lnSpc>
                <a:spcPct val="115000"/>
              </a:lnSpc>
              <a:spcBef>
                <a:spcPts val="1200"/>
              </a:spcBef>
              <a:spcAft>
                <a:spcPts val="0"/>
              </a:spcAft>
              <a:buNone/>
            </a:pPr>
            <a:r>
              <a:rPr b="1" lang="fr">
                <a:solidFill>
                  <a:schemeClr val="dk1"/>
                </a:solidFill>
              </a:rPr>
              <a:t>Bring It Home</a:t>
            </a:r>
            <a:br>
              <a:rPr b="1" lang="fr">
                <a:solidFill>
                  <a:schemeClr val="dk1"/>
                </a:solidFill>
              </a:rPr>
            </a:br>
            <a:r>
              <a:rPr lang="fr">
                <a:solidFill>
                  <a:schemeClr val="dk1"/>
                </a:solidFill>
              </a:rPr>
              <a:t> “That’s the power of cloud: students, creators, tiny teams get the same muscle as giant companies.”</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“And that elasticity is a core idea behind AWS — so let’s dig into that.”</a:t>
            </a:r>
            <a:endParaRPr b="1">
              <a:solidFill>
                <a:schemeClr val="dk1"/>
              </a:solidFill>
            </a:endParaRPr>
          </a:p>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3a463c2e699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3a463c2e699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None/>
            </a:pPr>
            <a:r>
              <a:rPr b="1" lang="fr" sz="2300">
                <a:solidFill>
                  <a:schemeClr val="dk1"/>
                </a:solidFill>
              </a:rPr>
              <a:t>“What Cloud Actually Is” — Quick Read Notes</a:t>
            </a:r>
            <a:endParaRPr b="1" sz="2300">
              <a:solidFill>
                <a:schemeClr val="dk1"/>
              </a:solidFill>
            </a:endParaRPr>
          </a:p>
          <a:p>
            <a:pPr indent="0" lvl="0" marL="0" rtl="0" algn="l">
              <a:lnSpc>
                <a:spcPct val="115000"/>
              </a:lnSpc>
              <a:spcBef>
                <a:spcPts val="1200"/>
              </a:spcBef>
              <a:spcAft>
                <a:spcPts val="0"/>
              </a:spcAft>
              <a:buNone/>
            </a:pPr>
            <a:r>
              <a:rPr b="1" lang="fr">
                <a:solidFill>
                  <a:schemeClr val="dk1"/>
                </a:solidFill>
              </a:rPr>
              <a:t>Start Simple</a:t>
            </a:r>
            <a:br>
              <a:rPr b="1" lang="fr">
                <a:solidFill>
                  <a:schemeClr val="dk1"/>
                </a:solidFill>
              </a:rPr>
            </a:br>
            <a:r>
              <a:rPr lang="fr">
                <a:solidFill>
                  <a:schemeClr val="dk1"/>
                </a:solidFill>
              </a:rPr>
              <a:t> “Cloud is just computing power you access as a service instead of owning hardware.”</a:t>
            </a:r>
            <a:endParaRPr>
              <a:solidFill>
                <a:schemeClr val="dk1"/>
              </a:solidFill>
            </a:endParaRPr>
          </a:p>
          <a:p>
            <a:pPr indent="0" lvl="0" marL="0" rtl="0" algn="l">
              <a:lnSpc>
                <a:spcPct val="115000"/>
              </a:lnSpc>
              <a:spcBef>
                <a:spcPts val="1200"/>
              </a:spcBef>
              <a:spcAft>
                <a:spcPts val="0"/>
              </a:spcAft>
              <a:buNone/>
            </a:pPr>
            <a:r>
              <a:rPr b="1" lang="fr">
                <a:solidFill>
                  <a:schemeClr val="dk1"/>
                </a:solidFill>
              </a:rPr>
              <a:t>Relatable Analogy</a:t>
            </a:r>
            <a:br>
              <a:rPr b="1" lang="fr">
                <a:solidFill>
                  <a:schemeClr val="dk1"/>
                </a:solidFill>
              </a:rPr>
            </a:br>
            <a:r>
              <a:rPr lang="fr">
                <a:solidFill>
                  <a:schemeClr val="dk1"/>
                </a:solidFill>
              </a:rPr>
              <a:t> “It’s like electricity — you don’t build a power plant; you plug into the grid and pay for what you use.</a:t>
            </a:r>
            <a:br>
              <a:rPr lang="fr">
                <a:solidFill>
                  <a:schemeClr val="dk1"/>
                </a:solidFill>
              </a:rPr>
            </a:br>
            <a:r>
              <a:rPr lang="fr">
                <a:solidFill>
                  <a:schemeClr val="dk1"/>
                </a:solidFill>
              </a:rPr>
              <a:t> Same idea with AWS: you rent compute instead of buying servers.”</a:t>
            </a:r>
            <a:endParaRPr>
              <a:solidFill>
                <a:schemeClr val="dk1"/>
              </a:solidFill>
            </a:endParaRPr>
          </a:p>
          <a:p>
            <a:pPr indent="0" lvl="0" marL="0" rtl="0" algn="l">
              <a:lnSpc>
                <a:spcPct val="115000"/>
              </a:lnSpc>
              <a:spcBef>
                <a:spcPts val="1200"/>
              </a:spcBef>
              <a:spcAft>
                <a:spcPts val="0"/>
              </a:spcAft>
              <a:buNone/>
            </a:pPr>
            <a:r>
              <a:rPr b="1" lang="fr">
                <a:solidFill>
                  <a:schemeClr val="dk1"/>
                </a:solidFill>
              </a:rPr>
              <a:t>Public Cloud Model</a:t>
            </a:r>
            <a:br>
              <a:rPr b="1" lang="fr">
                <a:solidFill>
                  <a:schemeClr val="dk1"/>
                </a:solidFill>
              </a:rPr>
            </a:br>
            <a:r>
              <a:rPr lang="fr">
                <a:solidFill>
                  <a:schemeClr val="dk1"/>
                </a:solidFill>
              </a:rPr>
              <a:t> “This is public cloud — it democratized the internet.</a:t>
            </a:r>
            <a:br>
              <a:rPr lang="fr">
                <a:solidFill>
                  <a:schemeClr val="dk1"/>
                </a:solidFill>
              </a:rPr>
            </a:br>
            <a:r>
              <a:rPr lang="fr">
                <a:solidFill>
                  <a:schemeClr val="dk1"/>
                </a:solidFill>
              </a:rPr>
              <a:t> It shifted companies from big upfront purchases to simple ‘pay only for what you use’ operating costs.”</a:t>
            </a:r>
            <a:endParaRPr>
              <a:solidFill>
                <a:schemeClr val="dk1"/>
              </a:solidFill>
            </a:endParaRPr>
          </a:p>
          <a:p>
            <a:pPr indent="0" lvl="0" marL="0" rtl="0" algn="l">
              <a:lnSpc>
                <a:spcPct val="115000"/>
              </a:lnSpc>
              <a:spcBef>
                <a:spcPts val="1200"/>
              </a:spcBef>
              <a:spcAft>
                <a:spcPts val="0"/>
              </a:spcAft>
              <a:buNone/>
            </a:pPr>
            <a:r>
              <a:rPr b="1" lang="fr">
                <a:solidFill>
                  <a:schemeClr val="dk1"/>
                </a:solidFill>
              </a:rPr>
              <a:t>Real-World Impact</a:t>
            </a:r>
            <a:br>
              <a:rPr b="1" lang="fr">
                <a:solidFill>
                  <a:schemeClr val="dk1"/>
                </a:solidFill>
              </a:rPr>
            </a:br>
            <a:r>
              <a:rPr lang="fr">
                <a:solidFill>
                  <a:schemeClr val="dk1"/>
                </a:solidFill>
              </a:rPr>
              <a:t> “That’s why a student, a YouTuber, or a tiny startup can use the same tools as a bank.</a:t>
            </a:r>
            <a:br>
              <a:rPr lang="fr">
                <a:solidFill>
                  <a:schemeClr val="dk1"/>
                </a:solidFill>
              </a:rPr>
            </a:br>
            <a:r>
              <a:rPr lang="fr">
                <a:solidFill>
                  <a:schemeClr val="dk1"/>
                </a:solidFill>
              </a:rPr>
              <a:t> Global compute, storage, databases, ML — without needing millions in hardware.”</a:t>
            </a:r>
            <a:endParaRPr>
              <a:solidFill>
                <a:schemeClr val="dk1"/>
              </a:solidFill>
            </a:endParaRPr>
          </a:p>
          <a:p>
            <a:pPr indent="0" lvl="0" marL="0" rtl="0" algn="l">
              <a:lnSpc>
                <a:spcPct val="115000"/>
              </a:lnSpc>
              <a:spcBef>
                <a:spcPts val="1200"/>
              </a:spcBef>
              <a:spcAft>
                <a:spcPts val="0"/>
              </a:spcAft>
              <a:buNone/>
            </a:pPr>
            <a:r>
              <a:rPr b="1" lang="fr">
                <a:solidFill>
                  <a:schemeClr val="dk1"/>
                </a:solidFill>
              </a:rPr>
              <a:t>Tie Back to Thomas</a:t>
            </a:r>
            <a:br>
              <a:rPr b="1" lang="fr">
                <a:solidFill>
                  <a:schemeClr val="dk1"/>
                </a:solidFill>
              </a:rPr>
            </a:br>
            <a:r>
              <a:rPr lang="fr">
                <a:solidFill>
                  <a:schemeClr val="dk1"/>
                </a:solidFill>
              </a:rPr>
              <a:t> “In Thomas’s poll, cloud is what made it possible — no hardware, no data center, no predicting traffic.</a:t>
            </a:r>
            <a:br>
              <a:rPr lang="fr">
                <a:solidFill>
                  <a:schemeClr val="dk1"/>
                </a:solidFill>
              </a:rPr>
            </a:br>
            <a:r>
              <a:rPr lang="fr">
                <a:solidFill>
                  <a:schemeClr val="dk1"/>
                </a:solidFill>
              </a:rPr>
              <a:t> He paid for the surge when it happened, and it scaled back down afterward.”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“Now that we know what cloud is, let’s talk about what AWS specifically does and why it leads the market.”</a:t>
            </a:r>
            <a:endParaRPr b="1">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a2e74c17e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a2e74c17e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400"/>
              </a:spcBef>
              <a:spcAft>
                <a:spcPts val="0"/>
              </a:spcAft>
              <a:buClr>
                <a:schemeClr val="dk1"/>
              </a:buClr>
              <a:buSzPts val="1100"/>
              <a:buFont typeface="Arial"/>
              <a:buNone/>
            </a:pPr>
            <a:r>
              <a:rPr b="1" lang="fr" sz="2300">
                <a:solidFill>
                  <a:schemeClr val="dk1"/>
                </a:solidFill>
              </a:rPr>
              <a:t>On-Prem vs Cloud — Quick Read Notes</a:t>
            </a:r>
            <a:endParaRPr b="1" sz="2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Set Up the Contrast</a:t>
            </a:r>
            <a:br>
              <a:rPr b="1" lang="fr">
                <a:solidFill>
                  <a:schemeClr val="dk1"/>
                </a:solidFill>
              </a:rPr>
            </a:br>
            <a:r>
              <a:rPr lang="fr">
                <a:solidFill>
                  <a:schemeClr val="dk1"/>
                </a:solidFill>
              </a:rPr>
              <a:t> “Let’s compare the old world to the new world — this is where cloud goes from ‘nice to have’ to ‘game changer.’”</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On-Prem (The Old Way)</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Guessing + Overbuying</a:t>
            </a:r>
            <a:br>
              <a:rPr b="1" lang="fr">
                <a:solidFill>
                  <a:schemeClr val="dk1"/>
                </a:solidFill>
              </a:rPr>
            </a:br>
            <a:r>
              <a:rPr lang="fr">
                <a:solidFill>
                  <a:schemeClr val="dk1"/>
                </a:solidFill>
              </a:rPr>
              <a:t> “On-prem means you guess your busiest day and buy enough hardware for that spike.”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Visual</a:t>
            </a:r>
            <a:br>
              <a:rPr b="1" lang="fr">
                <a:solidFill>
                  <a:schemeClr val="dk1"/>
                </a:solidFill>
              </a:rPr>
            </a:br>
            <a:r>
              <a:rPr lang="fr">
                <a:solidFill>
                  <a:schemeClr val="dk1"/>
                </a:solidFill>
              </a:rPr>
              <a:t> “It’s like buying a school bus just because once a year you take eight friends to the beach.”</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Cost Pain</a:t>
            </a:r>
            <a:br>
              <a:rPr b="1" lang="fr">
                <a:solidFill>
                  <a:schemeClr val="dk1"/>
                </a:solidFill>
              </a:rPr>
            </a:br>
            <a:r>
              <a:rPr lang="fr">
                <a:solidFill>
                  <a:schemeClr val="dk1"/>
                </a:solidFill>
              </a:rPr>
              <a:t> “Those costs are fixed — high all the time, even when nothing’s happening.”</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Waste</a:t>
            </a:r>
            <a:br>
              <a:rPr b="1" lang="fr">
                <a:solidFill>
                  <a:schemeClr val="dk1"/>
                </a:solidFill>
              </a:rPr>
            </a:br>
            <a:r>
              <a:rPr lang="fr">
                <a:solidFill>
                  <a:schemeClr val="dk1"/>
                </a:solidFill>
              </a:rPr>
              <a:t> “Most of the year that hardware sits idle, burning electricity — millions in ‘just in case’ infrastructure.”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Cloud (The New Way)</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Elasticity</a:t>
            </a:r>
            <a:br>
              <a:rPr b="1" lang="fr">
                <a:solidFill>
                  <a:schemeClr val="dk1"/>
                </a:solidFill>
              </a:rPr>
            </a:br>
            <a:r>
              <a:rPr lang="fr">
                <a:solidFill>
                  <a:schemeClr val="dk1"/>
                </a:solidFill>
              </a:rPr>
              <a:t> “In the cloud, everything expands and contracts based on real traffic.”</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Costs Follow Revenue</a:t>
            </a:r>
            <a:br>
              <a:rPr b="1" lang="fr">
                <a:solidFill>
                  <a:schemeClr val="dk1"/>
                </a:solidFill>
              </a:rPr>
            </a:br>
            <a:r>
              <a:rPr lang="fr">
                <a:solidFill>
                  <a:schemeClr val="dk1"/>
                </a:solidFill>
              </a:rPr>
              <a:t> “Surge of users? Costs go up </a:t>
            </a:r>
            <a:r>
              <a:rPr i="1" lang="fr">
                <a:solidFill>
                  <a:schemeClr val="dk1"/>
                </a:solidFill>
              </a:rPr>
              <a:t>while</a:t>
            </a:r>
            <a:r>
              <a:rPr lang="fr">
                <a:solidFill>
                  <a:schemeClr val="dk1"/>
                </a:solidFill>
              </a:rPr>
              <a:t> revenue goes up.</a:t>
            </a:r>
            <a:br>
              <a:rPr lang="fr">
                <a:solidFill>
                  <a:schemeClr val="dk1"/>
                </a:solidFill>
              </a:rPr>
            </a:br>
            <a:r>
              <a:rPr lang="fr">
                <a:solidFill>
                  <a:schemeClr val="dk1"/>
                </a:solidFill>
              </a:rPr>
              <a:t> Slow day? Your bill drops with it.”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Core Benefit</a:t>
            </a:r>
            <a:br>
              <a:rPr b="1" lang="fr">
                <a:solidFill>
                  <a:schemeClr val="dk1"/>
                </a:solidFill>
              </a:rPr>
            </a:br>
            <a:r>
              <a:rPr lang="fr">
                <a:solidFill>
                  <a:schemeClr val="dk1"/>
                </a:solidFill>
              </a:rPr>
              <a:t> “You only pay for what you actually use — not for hardware waiting around like it’s lonely.”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1800"/>
              </a:spcBef>
              <a:spcAft>
                <a:spcPts val="0"/>
              </a:spcAft>
              <a:buClr>
                <a:schemeClr val="dk1"/>
              </a:buClr>
              <a:buSzPts val="1100"/>
              <a:buFont typeface="Arial"/>
              <a:buNone/>
            </a:pPr>
            <a:r>
              <a:rPr b="1" lang="fr" sz="1700">
                <a:solidFill>
                  <a:schemeClr val="dk1"/>
                </a:solidFill>
              </a:rPr>
              <a:t>Bring It Home</a:t>
            </a:r>
            <a:endParaRPr b="1" sz="1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fr">
                <a:solidFill>
                  <a:schemeClr val="dk1"/>
                </a:solidFill>
              </a:rPr>
              <a:t>“This flexibility is why creators, startups, and Fortune 500s move to AWS.</a:t>
            </a:r>
            <a:br>
              <a:rPr lang="fr">
                <a:solidFill>
                  <a:schemeClr val="dk1"/>
                </a:solidFill>
              </a:rPr>
            </a:br>
            <a:r>
              <a:rPr lang="fr">
                <a:solidFill>
                  <a:schemeClr val="dk1"/>
                </a:solidFill>
              </a:rPr>
              <a:t> It turns infrastructure from a financial gamble into a predictable, on-demand utility.”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“Now that we’ve covered the ‘why,’ let’s talk about what AWS actually provides.”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a463c2e699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3a463c2e699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Open</a:t>
            </a:r>
            <a:br>
              <a:rPr b="1" lang="fr">
                <a:solidFill>
                  <a:schemeClr val="dk1"/>
                </a:solidFill>
              </a:rPr>
            </a:br>
            <a:r>
              <a:rPr lang="fr">
                <a:solidFill>
                  <a:schemeClr val="dk1"/>
                </a:solidFill>
              </a:rPr>
              <a:t> “Now that we get cloud, let’s talk about AWS — the big one.”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What AWS Is</a:t>
            </a:r>
            <a:br>
              <a:rPr b="1" lang="fr">
                <a:solidFill>
                  <a:schemeClr val="dk1"/>
                </a:solidFill>
              </a:rPr>
            </a:br>
            <a:r>
              <a:rPr lang="fr">
                <a:solidFill>
                  <a:schemeClr val="dk1"/>
                </a:solidFill>
              </a:rPr>
              <a:t> “AWS is a cloud computing platform — basically a giant toolbox of every tech building block you could need, delivered as a service.”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Who Uses It</a:t>
            </a:r>
            <a:br>
              <a:rPr b="1" lang="fr">
                <a:solidFill>
                  <a:schemeClr val="dk1"/>
                </a:solidFill>
              </a:rPr>
            </a:br>
            <a:r>
              <a:rPr lang="fr">
                <a:solidFill>
                  <a:schemeClr val="dk1"/>
                </a:solidFill>
              </a:rPr>
              <a:t> “It’s not just startups.</a:t>
            </a:r>
            <a:br>
              <a:rPr lang="fr">
                <a:solidFill>
                  <a:schemeClr val="dk1"/>
                </a:solidFill>
              </a:rPr>
            </a:br>
            <a:r>
              <a:rPr lang="fr">
                <a:solidFill>
                  <a:schemeClr val="dk1"/>
                </a:solidFill>
              </a:rPr>
              <a:t> AWS powers Netflix, Amazon, NASA, Ally, Vanguard, Truist, TikTok — entertainment, banking, government, everyone.”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Scale of Services</a:t>
            </a:r>
            <a:br>
              <a:rPr b="1" lang="fr">
                <a:solidFill>
                  <a:schemeClr val="dk1"/>
                </a:solidFill>
              </a:rPr>
            </a:br>
            <a:r>
              <a:rPr lang="fr">
                <a:solidFill>
                  <a:schemeClr val="dk1"/>
                </a:solidFill>
              </a:rPr>
              <a:t> “Over 200 services: compute, storage, databases, networking, security, analytics, AI/ML — everything you need to build apps or scale something like that 4-million-vote Pokémon poll.”</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Cost Model</a:t>
            </a:r>
            <a:br>
              <a:rPr b="1" lang="fr">
                <a:solidFill>
                  <a:schemeClr val="dk1"/>
                </a:solidFill>
              </a:rPr>
            </a:br>
            <a:r>
              <a:rPr lang="fr">
                <a:solidFill>
                  <a:schemeClr val="dk1"/>
                </a:solidFill>
              </a:rPr>
              <a:t> “You only pay for what you use.</a:t>
            </a:r>
            <a:br>
              <a:rPr lang="fr">
                <a:solidFill>
                  <a:schemeClr val="dk1"/>
                </a:solidFill>
              </a:rPr>
            </a:br>
            <a:r>
              <a:rPr lang="fr">
                <a:solidFill>
                  <a:schemeClr val="dk1"/>
                </a:solidFill>
              </a:rPr>
              <a:t> No servers to buy, no data centers to maintain, no hardware staff.</a:t>
            </a:r>
            <a:br>
              <a:rPr lang="fr">
                <a:solidFill>
                  <a:schemeClr val="dk1"/>
                </a:solidFill>
              </a:rPr>
            </a:br>
            <a:r>
              <a:rPr lang="fr">
                <a:solidFill>
                  <a:schemeClr val="dk1"/>
                </a:solidFill>
              </a:rPr>
              <a:t> Turn things on when you need them, off when you don’t.”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Bring It Home</a:t>
            </a:r>
            <a:br>
              <a:rPr b="1" lang="fr">
                <a:solidFill>
                  <a:schemeClr val="dk1"/>
                </a:solidFill>
              </a:rPr>
            </a:br>
            <a:r>
              <a:rPr lang="fr">
                <a:solidFill>
                  <a:schemeClr val="dk1"/>
                </a:solidFill>
              </a:rPr>
              <a:t> “AWS gives a single person with a laptop the same power Fortune 500 companies use.”</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fr">
                <a:solidFill>
                  <a:schemeClr val="dk1"/>
                </a:solidFill>
              </a:rPr>
              <a:t>Transition</a:t>
            </a:r>
            <a:br>
              <a:rPr b="1" lang="fr">
                <a:solidFill>
                  <a:schemeClr val="dk1"/>
                </a:solidFill>
              </a:rPr>
            </a:br>
            <a:r>
              <a:rPr lang="fr">
                <a:solidFill>
                  <a:schemeClr val="dk1"/>
                </a:solidFill>
              </a:rPr>
              <a:t> “So if AWS is the toolbox, let’s talk about how learning to </a:t>
            </a:r>
            <a:r>
              <a:rPr i="1" lang="fr">
                <a:solidFill>
                  <a:schemeClr val="dk1"/>
                </a:solidFill>
              </a:rPr>
              <a:t>use</a:t>
            </a:r>
            <a:r>
              <a:rPr lang="fr">
                <a:solidFill>
                  <a:schemeClr val="dk1"/>
                </a:solidFill>
              </a:rPr>
              <a:t> it turns into real jobs and opportunities.”</a:t>
            </a:r>
            <a:endParaRPr>
              <a:solidFill>
                <a:schemeClr val="dk1"/>
              </a:solidFill>
            </a:endParaRPr>
          </a:p>
          <a:p>
            <a:pPr indent="0" lvl="0" marL="0" rtl="0" algn="l">
              <a:spcBef>
                <a:spcPts val="1200"/>
              </a:spcBef>
              <a:spcAft>
                <a:spcPts val="0"/>
              </a:spcAft>
              <a:buNone/>
            </a:pPr>
            <a:r>
              <a:t/>
            </a:r>
            <a:endParaRPr b="1">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p:cSld name="TITLE_1">
    <p:bg>
      <p:bgPr>
        <a:solidFill>
          <a:srgbClr val="FDFDFD"/>
        </a:solidFill>
      </p:bgPr>
    </p:bg>
    <p:spTree>
      <p:nvGrpSpPr>
        <p:cNvPr id="11" name="Shape 11"/>
        <p:cNvGrpSpPr/>
        <p:nvPr/>
      </p:nvGrpSpPr>
      <p:grpSpPr>
        <a:xfrm>
          <a:off x="0" y="0"/>
          <a:ext cx="0" cy="0"/>
          <a:chOff x="0" y="0"/>
          <a:chExt cx="0" cy="0"/>
        </a:xfrm>
      </p:grpSpPr>
      <p:sp>
        <p:nvSpPr>
          <p:cNvPr id="12" name="Google Shape;12;p2"/>
          <p:cNvSpPr/>
          <p:nvPr/>
        </p:nvSpPr>
        <p:spPr>
          <a:xfrm>
            <a:off x="406400" y="4854225"/>
            <a:ext cx="248400" cy="2484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3" name="Google Shape;13;p2"/>
          <p:cNvSpPr/>
          <p:nvPr/>
        </p:nvSpPr>
        <p:spPr>
          <a:xfrm>
            <a:off x="3935450" y="4869275"/>
            <a:ext cx="1563900" cy="177900"/>
          </a:xfrm>
          <a:prstGeom prst="rect">
            <a:avLst/>
          </a:prstGeom>
          <a:solidFill>
            <a:srgbClr val="FDFD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4" name="Google Shape;14;p2"/>
          <p:cNvPicPr preferRelativeResize="0"/>
          <p:nvPr/>
        </p:nvPicPr>
        <p:blipFill rotWithShape="1">
          <a:blip r:embed="rId2">
            <a:alphaModFix/>
          </a:blip>
          <a:srcRect b="0" l="23739" r="23739" t="0"/>
          <a:stretch/>
        </p:blipFill>
        <p:spPr>
          <a:xfrm>
            <a:off x="4962050" y="793025"/>
            <a:ext cx="3428147" cy="4350473"/>
          </a:xfrm>
          <a:prstGeom prst="rect">
            <a:avLst/>
          </a:prstGeom>
          <a:noFill/>
          <a:ln>
            <a:noFill/>
          </a:ln>
        </p:spPr>
      </p:pic>
      <p:grpSp>
        <p:nvGrpSpPr>
          <p:cNvPr id="15" name="Google Shape;15;p2"/>
          <p:cNvGrpSpPr/>
          <p:nvPr/>
        </p:nvGrpSpPr>
        <p:grpSpPr>
          <a:xfrm>
            <a:off x="3860176" y="-191207"/>
            <a:ext cx="5631895" cy="4807127"/>
            <a:chOff x="733825" y="248000"/>
            <a:chExt cx="6118300" cy="5222300"/>
          </a:xfrm>
        </p:grpSpPr>
        <p:sp>
          <p:nvSpPr>
            <p:cNvPr id="16" name="Google Shape;16;p2"/>
            <p:cNvSpPr/>
            <p:nvPr/>
          </p:nvSpPr>
          <p:spPr>
            <a:xfrm>
              <a:off x="1629825" y="1144000"/>
              <a:ext cx="4326300" cy="4326300"/>
            </a:xfrm>
            <a:custGeom>
              <a:rect b="b" l="l" r="r" t="t"/>
              <a:pathLst>
                <a:path extrusionOk="0" fill="none" h="173052" w="173052">
                  <a:moveTo>
                    <a:pt x="0" y="0"/>
                  </a:moveTo>
                  <a:lnTo>
                    <a:pt x="173051" y="0"/>
                  </a:lnTo>
                  <a:lnTo>
                    <a:pt x="173051" y="0"/>
                  </a:lnTo>
                  <a:cubicBezTo>
                    <a:pt x="173051" y="95574"/>
                    <a:pt x="95574" y="173051"/>
                    <a:pt x="0" y="173051"/>
                  </a:cubicBezTo>
                  <a:lnTo>
                    <a:pt x="0" y="173051"/>
                  </a:lnTo>
                  <a:close/>
                </a:path>
              </a:pathLst>
            </a:custGeom>
            <a:noFill/>
            <a:ln cap="flat" cmpd="sng" w="9525">
              <a:solidFill>
                <a:schemeClr val="accent1"/>
              </a:solidFill>
              <a:prstDash val="solid"/>
              <a:miter lim="43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33825" y="248000"/>
              <a:ext cx="6118300" cy="4326300"/>
            </a:xfrm>
            <a:custGeom>
              <a:rect b="b" l="l" r="r" t="t"/>
              <a:pathLst>
                <a:path extrusionOk="0" fill="none" h="173052" w="244732">
                  <a:moveTo>
                    <a:pt x="122366" y="0"/>
                  </a:moveTo>
                  <a:lnTo>
                    <a:pt x="244731" y="122366"/>
                  </a:lnTo>
                  <a:lnTo>
                    <a:pt x="244731" y="122366"/>
                  </a:lnTo>
                  <a:cubicBezTo>
                    <a:pt x="212273" y="154824"/>
                    <a:pt x="168264" y="173051"/>
                    <a:pt x="122366" y="173051"/>
                  </a:cubicBezTo>
                  <a:cubicBezTo>
                    <a:pt x="76468" y="173051"/>
                    <a:pt x="32458" y="154824"/>
                    <a:pt x="0" y="122366"/>
                  </a:cubicBezTo>
                  <a:lnTo>
                    <a:pt x="0" y="122366"/>
                  </a:lnTo>
                  <a:close/>
                </a:path>
              </a:pathLst>
            </a:custGeom>
            <a:noFill/>
            <a:ln cap="flat" cmpd="sng" w="9525">
              <a:solidFill>
                <a:schemeClr val="accent1"/>
              </a:solidFill>
              <a:prstDash val="solid"/>
              <a:miter lim="43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1629825" y="1144000"/>
              <a:ext cx="4326300" cy="4326300"/>
            </a:xfrm>
            <a:custGeom>
              <a:rect b="b" l="l" r="r" t="t"/>
              <a:pathLst>
                <a:path extrusionOk="0" fill="none" h="173052" w="173052">
                  <a:moveTo>
                    <a:pt x="173051" y="0"/>
                  </a:moveTo>
                  <a:lnTo>
                    <a:pt x="173051" y="173051"/>
                  </a:lnTo>
                  <a:lnTo>
                    <a:pt x="173051" y="173051"/>
                  </a:lnTo>
                  <a:cubicBezTo>
                    <a:pt x="77478" y="173051"/>
                    <a:pt x="0" y="95574"/>
                    <a:pt x="0" y="0"/>
                  </a:cubicBezTo>
                  <a:lnTo>
                    <a:pt x="0" y="0"/>
                  </a:lnTo>
                  <a:close/>
                </a:path>
              </a:pathLst>
            </a:custGeom>
            <a:noFill/>
            <a:ln cap="flat" cmpd="sng" w="9525">
              <a:solidFill>
                <a:schemeClr val="accent1"/>
              </a:solidFill>
              <a:prstDash val="solid"/>
              <a:miter lim="43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1629825" y="1144000"/>
              <a:ext cx="4326300" cy="4326300"/>
            </a:xfrm>
            <a:custGeom>
              <a:rect b="b" l="l" r="r" t="t"/>
              <a:pathLst>
                <a:path extrusionOk="0" fill="none" h="173052" w="173052">
                  <a:moveTo>
                    <a:pt x="173051" y="0"/>
                  </a:moveTo>
                  <a:lnTo>
                    <a:pt x="173051" y="173051"/>
                  </a:lnTo>
                  <a:lnTo>
                    <a:pt x="173051" y="173051"/>
                  </a:lnTo>
                  <a:cubicBezTo>
                    <a:pt x="77478" y="173051"/>
                    <a:pt x="0" y="95574"/>
                    <a:pt x="0" y="0"/>
                  </a:cubicBezTo>
                  <a:lnTo>
                    <a:pt x="0" y="0"/>
                  </a:lnTo>
                  <a:close/>
                </a:path>
              </a:pathLst>
            </a:custGeom>
            <a:noFill/>
            <a:ln cap="flat" cmpd="sng" w="9525">
              <a:solidFill>
                <a:schemeClr val="accent1"/>
              </a:solidFill>
              <a:prstDash val="solid"/>
              <a:miter lim="43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 name="Google Shape;20;p2"/>
          <p:cNvSpPr txBox="1"/>
          <p:nvPr>
            <p:ph type="ctrTitle"/>
          </p:nvPr>
        </p:nvSpPr>
        <p:spPr>
          <a:xfrm>
            <a:off x="431329" y="2205550"/>
            <a:ext cx="3838500" cy="2052600"/>
          </a:xfrm>
          <a:prstGeom prst="rect">
            <a:avLst/>
          </a:prstGeom>
        </p:spPr>
        <p:txBody>
          <a:bodyPr anchorCtr="0" anchor="b" bIns="91425" lIns="91425" spcFirstLastPara="1" rIns="91425" wrap="square" tIns="91425">
            <a:noAutofit/>
          </a:bodyPr>
          <a:lstStyle>
            <a:lvl1pPr lvl="0" rtl="0">
              <a:lnSpc>
                <a:spcPct val="75000"/>
              </a:lnSpc>
              <a:spcBef>
                <a:spcPts val="0"/>
              </a:spcBef>
              <a:spcAft>
                <a:spcPts val="0"/>
              </a:spcAft>
              <a:buSzPts val="6200"/>
              <a:buFont typeface="Saira ExtraCondensed ExtraBold"/>
              <a:buNone/>
              <a:defRPr sz="6200">
                <a:latin typeface="Saira ExtraCondensed ExtraBold"/>
                <a:ea typeface="Saira ExtraCondensed ExtraBold"/>
                <a:cs typeface="Saira ExtraCondensed ExtraBold"/>
                <a:sym typeface="Saira ExtraCondensed ExtraBold"/>
              </a:defRPr>
            </a:lvl1pPr>
            <a:lvl2pPr lvl="1" rtl="0" algn="ctr">
              <a:spcBef>
                <a:spcPts val="0"/>
              </a:spcBef>
              <a:spcAft>
                <a:spcPts val="0"/>
              </a:spcAft>
              <a:buClr>
                <a:schemeClr val="dk2"/>
              </a:buClr>
              <a:buSzPts val="5200"/>
              <a:buNone/>
              <a:defRPr sz="5200">
                <a:solidFill>
                  <a:schemeClr val="dk2"/>
                </a:solidFill>
              </a:defRPr>
            </a:lvl2pPr>
            <a:lvl3pPr lvl="2" rtl="0" algn="ctr">
              <a:spcBef>
                <a:spcPts val="0"/>
              </a:spcBef>
              <a:spcAft>
                <a:spcPts val="0"/>
              </a:spcAft>
              <a:buClr>
                <a:schemeClr val="dk2"/>
              </a:buClr>
              <a:buSzPts val="5200"/>
              <a:buNone/>
              <a:defRPr sz="5200">
                <a:solidFill>
                  <a:schemeClr val="dk2"/>
                </a:solidFill>
              </a:defRPr>
            </a:lvl3pPr>
            <a:lvl4pPr lvl="3" rtl="0" algn="ctr">
              <a:spcBef>
                <a:spcPts val="0"/>
              </a:spcBef>
              <a:spcAft>
                <a:spcPts val="0"/>
              </a:spcAft>
              <a:buClr>
                <a:schemeClr val="dk2"/>
              </a:buClr>
              <a:buSzPts val="5200"/>
              <a:buNone/>
              <a:defRPr sz="5200">
                <a:solidFill>
                  <a:schemeClr val="dk2"/>
                </a:solidFill>
              </a:defRPr>
            </a:lvl4pPr>
            <a:lvl5pPr lvl="4" rtl="0" algn="ctr">
              <a:spcBef>
                <a:spcPts val="0"/>
              </a:spcBef>
              <a:spcAft>
                <a:spcPts val="0"/>
              </a:spcAft>
              <a:buClr>
                <a:schemeClr val="dk2"/>
              </a:buClr>
              <a:buSzPts val="5200"/>
              <a:buNone/>
              <a:defRPr sz="5200">
                <a:solidFill>
                  <a:schemeClr val="dk2"/>
                </a:solidFill>
              </a:defRPr>
            </a:lvl5pPr>
            <a:lvl6pPr lvl="5" rtl="0" algn="ctr">
              <a:spcBef>
                <a:spcPts val="0"/>
              </a:spcBef>
              <a:spcAft>
                <a:spcPts val="0"/>
              </a:spcAft>
              <a:buClr>
                <a:schemeClr val="dk2"/>
              </a:buClr>
              <a:buSzPts val="5200"/>
              <a:buNone/>
              <a:defRPr sz="5200">
                <a:solidFill>
                  <a:schemeClr val="dk2"/>
                </a:solidFill>
              </a:defRPr>
            </a:lvl6pPr>
            <a:lvl7pPr lvl="6" rtl="0" algn="ctr">
              <a:spcBef>
                <a:spcPts val="0"/>
              </a:spcBef>
              <a:spcAft>
                <a:spcPts val="0"/>
              </a:spcAft>
              <a:buClr>
                <a:schemeClr val="dk2"/>
              </a:buClr>
              <a:buSzPts val="5200"/>
              <a:buNone/>
              <a:defRPr sz="5200">
                <a:solidFill>
                  <a:schemeClr val="dk2"/>
                </a:solidFill>
              </a:defRPr>
            </a:lvl7pPr>
            <a:lvl8pPr lvl="7" rtl="0" algn="ctr">
              <a:spcBef>
                <a:spcPts val="0"/>
              </a:spcBef>
              <a:spcAft>
                <a:spcPts val="0"/>
              </a:spcAft>
              <a:buClr>
                <a:schemeClr val="dk2"/>
              </a:buClr>
              <a:buSzPts val="5200"/>
              <a:buNone/>
              <a:defRPr sz="5200">
                <a:solidFill>
                  <a:schemeClr val="dk2"/>
                </a:solidFill>
              </a:defRPr>
            </a:lvl8pPr>
            <a:lvl9pPr lvl="8" rtl="0" algn="ctr">
              <a:spcBef>
                <a:spcPts val="0"/>
              </a:spcBef>
              <a:spcAft>
                <a:spcPts val="0"/>
              </a:spcAft>
              <a:buClr>
                <a:schemeClr val="dk2"/>
              </a:buClr>
              <a:buSzPts val="5200"/>
              <a:buNone/>
              <a:defRPr sz="5200">
                <a:solidFill>
                  <a:schemeClr val="dk2"/>
                </a:solidFill>
              </a:defRPr>
            </a:lvl9pPr>
          </a:lstStyle>
          <a:p/>
        </p:txBody>
      </p:sp>
      <p:sp>
        <p:nvSpPr>
          <p:cNvPr id="21" name="Google Shape;21;p2"/>
          <p:cNvSpPr txBox="1"/>
          <p:nvPr>
            <p:ph idx="1" type="subTitle"/>
          </p:nvPr>
        </p:nvSpPr>
        <p:spPr>
          <a:xfrm>
            <a:off x="436477" y="4014500"/>
            <a:ext cx="3838500" cy="7926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chemeClr val="dk2"/>
              </a:buClr>
              <a:buSzPts val="4700"/>
              <a:buFont typeface="Saira ExtraCondensed Thin"/>
              <a:buNone/>
              <a:defRPr b="0" sz="4700">
                <a:solidFill>
                  <a:schemeClr val="dk2"/>
                </a:solidFill>
                <a:latin typeface="Saira ExtraCondensed Thin"/>
                <a:ea typeface="Saira ExtraCondensed Thin"/>
                <a:cs typeface="Saira ExtraCondensed Thin"/>
                <a:sym typeface="Saira ExtraCondensed Thin"/>
              </a:defRPr>
            </a:lvl1pPr>
            <a:lvl2pPr lvl="1" rtl="0" algn="ctr">
              <a:lnSpc>
                <a:spcPct val="100000"/>
              </a:lnSpc>
              <a:spcBef>
                <a:spcPts val="0"/>
              </a:spcBef>
              <a:spcAft>
                <a:spcPts val="0"/>
              </a:spcAft>
              <a:buClr>
                <a:schemeClr val="dk2"/>
              </a:buClr>
              <a:buSzPts val="4000"/>
              <a:buNone/>
              <a:defRPr sz="4000">
                <a:solidFill>
                  <a:schemeClr val="dk2"/>
                </a:solidFill>
              </a:defRPr>
            </a:lvl2pPr>
            <a:lvl3pPr lvl="2" rtl="0" algn="ctr">
              <a:lnSpc>
                <a:spcPct val="100000"/>
              </a:lnSpc>
              <a:spcBef>
                <a:spcPts val="0"/>
              </a:spcBef>
              <a:spcAft>
                <a:spcPts val="0"/>
              </a:spcAft>
              <a:buClr>
                <a:schemeClr val="dk2"/>
              </a:buClr>
              <a:buSzPts val="4000"/>
              <a:buNone/>
              <a:defRPr sz="4000">
                <a:solidFill>
                  <a:schemeClr val="dk2"/>
                </a:solidFill>
              </a:defRPr>
            </a:lvl3pPr>
            <a:lvl4pPr lvl="3" rtl="0" algn="ctr">
              <a:lnSpc>
                <a:spcPct val="100000"/>
              </a:lnSpc>
              <a:spcBef>
                <a:spcPts val="0"/>
              </a:spcBef>
              <a:spcAft>
                <a:spcPts val="0"/>
              </a:spcAft>
              <a:buClr>
                <a:schemeClr val="dk2"/>
              </a:buClr>
              <a:buSzPts val="4000"/>
              <a:buNone/>
              <a:defRPr sz="4000">
                <a:solidFill>
                  <a:schemeClr val="dk2"/>
                </a:solidFill>
              </a:defRPr>
            </a:lvl4pPr>
            <a:lvl5pPr lvl="4" rtl="0" algn="ctr">
              <a:lnSpc>
                <a:spcPct val="100000"/>
              </a:lnSpc>
              <a:spcBef>
                <a:spcPts val="0"/>
              </a:spcBef>
              <a:spcAft>
                <a:spcPts val="0"/>
              </a:spcAft>
              <a:buClr>
                <a:schemeClr val="dk2"/>
              </a:buClr>
              <a:buSzPts val="4000"/>
              <a:buNone/>
              <a:defRPr sz="4000">
                <a:solidFill>
                  <a:schemeClr val="dk2"/>
                </a:solidFill>
              </a:defRPr>
            </a:lvl5pPr>
            <a:lvl6pPr lvl="5" rtl="0" algn="ctr">
              <a:lnSpc>
                <a:spcPct val="100000"/>
              </a:lnSpc>
              <a:spcBef>
                <a:spcPts val="0"/>
              </a:spcBef>
              <a:spcAft>
                <a:spcPts val="0"/>
              </a:spcAft>
              <a:buClr>
                <a:schemeClr val="dk2"/>
              </a:buClr>
              <a:buSzPts val="4000"/>
              <a:buNone/>
              <a:defRPr sz="4000">
                <a:solidFill>
                  <a:schemeClr val="dk2"/>
                </a:solidFill>
              </a:defRPr>
            </a:lvl6pPr>
            <a:lvl7pPr lvl="6" rtl="0" algn="ctr">
              <a:lnSpc>
                <a:spcPct val="100000"/>
              </a:lnSpc>
              <a:spcBef>
                <a:spcPts val="0"/>
              </a:spcBef>
              <a:spcAft>
                <a:spcPts val="0"/>
              </a:spcAft>
              <a:buClr>
                <a:schemeClr val="dk2"/>
              </a:buClr>
              <a:buSzPts val="4000"/>
              <a:buNone/>
              <a:defRPr sz="4000">
                <a:solidFill>
                  <a:schemeClr val="dk2"/>
                </a:solidFill>
              </a:defRPr>
            </a:lvl7pPr>
            <a:lvl8pPr lvl="7" rtl="0" algn="ctr">
              <a:lnSpc>
                <a:spcPct val="100000"/>
              </a:lnSpc>
              <a:spcBef>
                <a:spcPts val="0"/>
              </a:spcBef>
              <a:spcAft>
                <a:spcPts val="0"/>
              </a:spcAft>
              <a:buClr>
                <a:schemeClr val="dk2"/>
              </a:buClr>
              <a:buSzPts val="4000"/>
              <a:buNone/>
              <a:defRPr sz="4000">
                <a:solidFill>
                  <a:schemeClr val="dk2"/>
                </a:solidFill>
              </a:defRPr>
            </a:lvl8pPr>
            <a:lvl9pPr lvl="8" rtl="0" algn="ctr">
              <a:lnSpc>
                <a:spcPct val="100000"/>
              </a:lnSpc>
              <a:spcBef>
                <a:spcPts val="0"/>
              </a:spcBef>
              <a:spcAft>
                <a:spcPts val="0"/>
              </a:spcAft>
              <a:buClr>
                <a:schemeClr val="dk2"/>
              </a:buClr>
              <a:buSzPts val="4000"/>
              <a:buNone/>
              <a:defRPr sz="4000">
                <a:solidFill>
                  <a:schemeClr val="dk2"/>
                </a:solidFill>
              </a:defRPr>
            </a:lvl9pPr>
          </a:lstStyle>
          <a:p/>
        </p:txBody>
      </p:sp>
      <p:pic>
        <p:nvPicPr>
          <p:cNvPr id="22" name="Google Shape;22;p2"/>
          <p:cNvPicPr preferRelativeResize="0"/>
          <p:nvPr/>
        </p:nvPicPr>
        <p:blipFill rotWithShape="1">
          <a:blip r:embed="rId3">
            <a:alphaModFix/>
          </a:blip>
          <a:srcRect b="680" l="0" r="0" t="690"/>
          <a:stretch/>
        </p:blipFill>
        <p:spPr>
          <a:xfrm>
            <a:off x="305050" y="328592"/>
            <a:ext cx="4083323" cy="1291974"/>
          </a:xfrm>
          <a:prstGeom prst="rect">
            <a:avLst/>
          </a:prstGeom>
          <a:noFill/>
          <a:ln>
            <a:noFill/>
          </a:ln>
        </p:spPr>
      </p:pic>
    </p:spTree>
  </p:cSld>
  <p:clrMapOvr>
    <a:masterClrMapping/>
  </p:clrMapOvr>
  <p:extLst>
    <p:ext uri="{DCECCB84-F9BA-43D5-87BE-67443E8EF086}">
      <p15:sldGuideLst>
        <p15:guide id="1" orient="horz" pos="397">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long et description, fond clair">
  <p:cSld name="CUSTOM_3_1_1">
    <p:bg>
      <p:bgPr>
        <a:solidFill>
          <a:schemeClr val="lt1"/>
        </a:solidFill>
      </p:bgPr>
    </p:bg>
    <p:spTree>
      <p:nvGrpSpPr>
        <p:cNvPr id="100" name="Shape 100"/>
        <p:cNvGrpSpPr/>
        <p:nvPr/>
      </p:nvGrpSpPr>
      <p:grpSpPr>
        <a:xfrm>
          <a:off x="0" y="0"/>
          <a:ext cx="0" cy="0"/>
          <a:chOff x="0" y="0"/>
          <a:chExt cx="0" cy="0"/>
        </a:xfrm>
      </p:grpSpPr>
      <p:sp>
        <p:nvSpPr>
          <p:cNvPr id="101" name="Google Shape;101;p11"/>
          <p:cNvSpPr txBox="1"/>
          <p:nvPr>
            <p:ph type="title"/>
          </p:nvPr>
        </p:nvSpPr>
        <p:spPr>
          <a:xfrm>
            <a:off x="431325" y="1106275"/>
            <a:ext cx="3847800" cy="20730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2pPr>
            <a:lvl3pPr lvl="2"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3pPr>
            <a:lvl4pPr lvl="3"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4pPr>
            <a:lvl5pPr lvl="4"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5pPr>
            <a:lvl6pPr lvl="5"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6pPr>
            <a:lvl7pPr lvl="6"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7pPr>
            <a:lvl8pPr lvl="7"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8pPr>
            <a:lvl9pPr lvl="8"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9pPr>
          </a:lstStyle>
          <a:p/>
        </p:txBody>
      </p:sp>
      <p:sp>
        <p:nvSpPr>
          <p:cNvPr id="102" name="Google Shape;102;p11"/>
          <p:cNvSpPr txBox="1"/>
          <p:nvPr>
            <p:ph idx="1" type="subTitle"/>
          </p:nvPr>
        </p:nvSpPr>
        <p:spPr>
          <a:xfrm>
            <a:off x="431325" y="3160325"/>
            <a:ext cx="3181200" cy="800100"/>
          </a:xfrm>
          <a:prstGeom prst="rect">
            <a:avLst/>
          </a:prstGeom>
        </p:spPr>
        <p:txBody>
          <a:bodyPr anchorCtr="0" anchor="t" bIns="91425" lIns="91425" spcFirstLastPara="1" rIns="91425" wrap="square" tIns="91425">
            <a:noAutofit/>
          </a:bodyPr>
          <a:lstStyle>
            <a:lvl1pPr lvl="0" rtl="0">
              <a:spcBef>
                <a:spcPts val="0"/>
              </a:spcBef>
              <a:spcAft>
                <a:spcPts val="0"/>
              </a:spcAft>
              <a:buSzPts val="1900"/>
              <a:buFont typeface="Saira ExtraCondensed ExtraBold"/>
              <a:buNone/>
              <a:defRPr b="0" sz="1900">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103" name="Google Shape;103;p11"/>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fr"/>
              <a:t>‹#›</a:t>
            </a:fld>
            <a:endParaRPr/>
          </a:p>
        </p:txBody>
      </p:sp>
      <p:pic>
        <p:nvPicPr>
          <p:cNvPr id="104" name="Google Shape;104;p11"/>
          <p:cNvPicPr preferRelativeResize="0"/>
          <p:nvPr/>
        </p:nvPicPr>
        <p:blipFill rotWithShape="1">
          <a:blip r:embed="rId2">
            <a:alphaModFix/>
          </a:blip>
          <a:srcRect b="0" l="10754" r="19413" t="0"/>
          <a:stretch/>
        </p:blipFill>
        <p:spPr>
          <a:xfrm>
            <a:off x="4897125" y="750100"/>
            <a:ext cx="3811651" cy="3643301"/>
          </a:xfrm>
          <a:prstGeom prst="rect">
            <a:avLst/>
          </a:prstGeom>
          <a:noFill/>
          <a:ln>
            <a:noFill/>
          </a:ln>
        </p:spPr>
      </p:pic>
      <p:grpSp>
        <p:nvGrpSpPr>
          <p:cNvPr id="105" name="Google Shape;105;p11"/>
          <p:cNvGrpSpPr/>
          <p:nvPr/>
        </p:nvGrpSpPr>
        <p:grpSpPr>
          <a:xfrm>
            <a:off x="6023484" y="4216775"/>
            <a:ext cx="2021080" cy="2021080"/>
            <a:chOff x="1207675" y="255175"/>
            <a:chExt cx="5198250" cy="5198250"/>
          </a:xfrm>
        </p:grpSpPr>
        <p:sp>
          <p:nvSpPr>
            <p:cNvPr id="106" name="Google Shape;106;p11"/>
            <p:cNvSpPr/>
            <p:nvPr/>
          </p:nvSpPr>
          <p:spPr>
            <a:xfrm>
              <a:off x="1207675" y="255175"/>
              <a:ext cx="4628725" cy="5198250"/>
            </a:xfrm>
            <a:custGeom>
              <a:rect b="b" l="l" r="r" t="t"/>
              <a:pathLst>
                <a:path extrusionOk="0" fill="none" h="207930" w="185149">
                  <a:moveTo>
                    <a:pt x="1" y="50852"/>
                  </a:moveTo>
                  <a:lnTo>
                    <a:pt x="157078" y="1"/>
                  </a:lnTo>
                  <a:lnTo>
                    <a:pt x="157078" y="1"/>
                  </a:lnTo>
                  <a:cubicBezTo>
                    <a:pt x="185149" y="86773"/>
                    <a:pt x="137624" y="179859"/>
                    <a:pt x="50852" y="207929"/>
                  </a:cubicBezTo>
                  <a:lnTo>
                    <a:pt x="50852" y="207929"/>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a:off x="1777200" y="255175"/>
              <a:ext cx="4628725" cy="5198250"/>
            </a:xfrm>
            <a:custGeom>
              <a:rect b="b" l="l" r="r" t="t"/>
              <a:pathLst>
                <a:path extrusionOk="0" fill="none" h="207930" w="185149">
                  <a:moveTo>
                    <a:pt x="185148" y="157078"/>
                  </a:moveTo>
                  <a:lnTo>
                    <a:pt x="28071" y="207929"/>
                  </a:lnTo>
                  <a:lnTo>
                    <a:pt x="28071" y="207929"/>
                  </a:lnTo>
                  <a:cubicBezTo>
                    <a:pt x="0" y="121157"/>
                    <a:pt x="47525" y="28071"/>
                    <a:pt x="134297" y="1"/>
                  </a:cubicBezTo>
                  <a:lnTo>
                    <a:pt x="134297" y="1"/>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héma">
  <p:cSld name="CUSTOM_3_1_1_1_1">
    <p:bg>
      <p:bgPr>
        <a:solidFill>
          <a:schemeClr val="lt1"/>
        </a:solidFill>
      </p:bgPr>
    </p:bg>
    <p:spTree>
      <p:nvGrpSpPr>
        <p:cNvPr id="110" name="Shape 110"/>
        <p:cNvGrpSpPr/>
        <p:nvPr/>
      </p:nvGrpSpPr>
      <p:grpSpPr>
        <a:xfrm>
          <a:off x="0" y="0"/>
          <a:ext cx="0" cy="0"/>
          <a:chOff x="0" y="0"/>
          <a:chExt cx="0" cy="0"/>
        </a:xfrm>
      </p:grpSpPr>
      <p:sp>
        <p:nvSpPr>
          <p:cNvPr id="111" name="Google Shape;111;p12"/>
          <p:cNvSpPr txBox="1"/>
          <p:nvPr>
            <p:ph type="title"/>
          </p:nvPr>
        </p:nvSpPr>
        <p:spPr>
          <a:xfrm>
            <a:off x="431325" y="358025"/>
            <a:ext cx="8022900" cy="7041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3500"/>
              <a:buFont typeface="Saira ExtraCondensed ExtraBold"/>
              <a:buNone/>
              <a:defRPr>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2pPr>
            <a:lvl3pPr lvl="2"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3pPr>
            <a:lvl4pPr lvl="3"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4pPr>
            <a:lvl5pPr lvl="4"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5pPr>
            <a:lvl6pPr lvl="5"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6pPr>
            <a:lvl7pPr lvl="6"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7pPr>
            <a:lvl8pPr lvl="7"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8pPr>
            <a:lvl9pPr lvl="8"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9pPr>
          </a:lstStyle>
          <a:p/>
        </p:txBody>
      </p:sp>
      <p:sp>
        <p:nvSpPr>
          <p:cNvPr id="112" name="Google Shape;112;p12"/>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13" name="Google Shape;113;p12"/>
          <p:cNvSpPr txBox="1"/>
          <p:nvPr>
            <p:ph idx="1" type="body"/>
          </p:nvPr>
        </p:nvSpPr>
        <p:spPr>
          <a:xfrm>
            <a:off x="435825" y="2255400"/>
            <a:ext cx="2119200" cy="1933800"/>
          </a:xfrm>
          <a:prstGeom prst="rect">
            <a:avLst/>
          </a:prstGeom>
        </p:spPr>
        <p:txBody>
          <a:bodyPr anchorCtr="0" anchor="t" bIns="91425" lIns="91425" spcFirstLastPara="1" rIns="18000" wrap="square" tIns="91425">
            <a:noAutofit/>
          </a:bodyPr>
          <a:lstStyle>
            <a:lvl1pPr indent="-285750" lvl="0" marL="457200" rtl="0">
              <a:lnSpc>
                <a:spcPct val="115000"/>
              </a:lnSpc>
              <a:spcBef>
                <a:spcPts val="0"/>
              </a:spcBef>
              <a:spcAft>
                <a:spcPts val="0"/>
              </a:spcAft>
              <a:buSzPts val="900"/>
              <a:buChar char=" "/>
              <a:defRPr sz="900"/>
            </a:lvl1pPr>
            <a:lvl2pPr indent="-304800" lvl="1" marL="914400" rtl="0">
              <a:spcBef>
                <a:spcPts val="0"/>
              </a:spcBef>
              <a:spcAft>
                <a:spcPts val="0"/>
              </a:spcAft>
              <a:buSzPts val="1200"/>
              <a:buChar char=" "/>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
              <a:defRPr/>
            </a:lvl6pPr>
            <a:lvl7pPr indent="-304800" lvl="6" marL="3200400" rtl="0">
              <a:spcBef>
                <a:spcPts val="0"/>
              </a:spcBef>
              <a:spcAft>
                <a:spcPts val="0"/>
              </a:spcAft>
              <a:buSzPts val="1200"/>
              <a:buChar char=" "/>
              <a:defRPr/>
            </a:lvl7pPr>
            <a:lvl8pPr indent="-304800" lvl="7" marL="3657600" rtl="0">
              <a:spcBef>
                <a:spcPts val="0"/>
              </a:spcBef>
              <a:spcAft>
                <a:spcPts val="0"/>
              </a:spcAft>
              <a:buSzPts val="1200"/>
              <a:buChar char=" "/>
              <a:defRPr/>
            </a:lvl8pPr>
            <a:lvl9pPr indent="-304800" lvl="8" marL="4114800" rtl="0">
              <a:spcBef>
                <a:spcPts val="0"/>
              </a:spcBef>
              <a:spcAft>
                <a:spcPts val="0"/>
              </a:spcAft>
              <a:buSzPts val="1200"/>
              <a:buChar char=" "/>
              <a:defRPr/>
            </a:lvl9pPr>
          </a:lstStyle>
          <a:p/>
        </p:txBody>
      </p:sp>
      <p:sp>
        <p:nvSpPr>
          <p:cNvPr id="114" name="Google Shape;114;p12"/>
          <p:cNvSpPr txBox="1"/>
          <p:nvPr>
            <p:ph idx="2" type="subTitle"/>
          </p:nvPr>
        </p:nvSpPr>
        <p:spPr>
          <a:xfrm>
            <a:off x="431325" y="790717"/>
            <a:ext cx="5463000" cy="614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2"/>
              </a:buClr>
              <a:buSzPts val="1900"/>
              <a:buFont typeface="Saira ExtraCondensed ExtraBold"/>
              <a:buNone/>
              <a:defRPr b="0" sz="1900">
                <a:solidFill>
                  <a:schemeClr val="dk2"/>
                </a:solidFill>
                <a:latin typeface="Saira ExtraCondensed ExtraBold"/>
                <a:ea typeface="Saira ExtraCondensed ExtraBold"/>
                <a:cs typeface="Saira ExtraCondensed ExtraBold"/>
                <a:sym typeface="Saira ExtraCondensed ExtraBold"/>
              </a:defRPr>
            </a:lvl1pPr>
            <a:lvl2pPr lvl="1" rtl="0">
              <a:lnSpc>
                <a:spcPct val="80000"/>
              </a:lnSpc>
              <a:spcBef>
                <a:spcPts val="0"/>
              </a:spcBef>
              <a:spcAft>
                <a:spcPts val="0"/>
              </a:spcAft>
              <a:buClr>
                <a:schemeClr val="dk2"/>
              </a:buClr>
              <a:buSzPts val="1200"/>
              <a:buNone/>
              <a:defRPr>
                <a:solidFill>
                  <a:schemeClr val="dk2"/>
                </a:solidFill>
              </a:defRPr>
            </a:lvl2pPr>
            <a:lvl3pPr lvl="2" rtl="0">
              <a:lnSpc>
                <a:spcPct val="80000"/>
              </a:lnSpc>
              <a:spcBef>
                <a:spcPts val="0"/>
              </a:spcBef>
              <a:spcAft>
                <a:spcPts val="0"/>
              </a:spcAft>
              <a:buClr>
                <a:schemeClr val="dk2"/>
              </a:buClr>
              <a:buSzPts val="1200"/>
              <a:buNone/>
              <a:defRPr>
                <a:solidFill>
                  <a:schemeClr val="dk2"/>
                </a:solidFill>
              </a:defRPr>
            </a:lvl3pPr>
            <a:lvl4pPr lvl="3" rtl="0">
              <a:lnSpc>
                <a:spcPct val="80000"/>
              </a:lnSpc>
              <a:spcBef>
                <a:spcPts val="0"/>
              </a:spcBef>
              <a:spcAft>
                <a:spcPts val="0"/>
              </a:spcAft>
              <a:buClr>
                <a:schemeClr val="dk2"/>
              </a:buClr>
              <a:buSzPts val="1200"/>
              <a:buNone/>
              <a:defRPr>
                <a:solidFill>
                  <a:schemeClr val="dk2"/>
                </a:solidFill>
              </a:defRPr>
            </a:lvl4pPr>
            <a:lvl5pPr lvl="4" rtl="0">
              <a:lnSpc>
                <a:spcPct val="80000"/>
              </a:lnSpc>
              <a:spcBef>
                <a:spcPts val="0"/>
              </a:spcBef>
              <a:spcAft>
                <a:spcPts val="0"/>
              </a:spcAft>
              <a:buClr>
                <a:schemeClr val="dk2"/>
              </a:buClr>
              <a:buSzPts val="1200"/>
              <a:buNone/>
              <a:defRPr>
                <a:solidFill>
                  <a:schemeClr val="dk2"/>
                </a:solidFill>
              </a:defRPr>
            </a:lvl5pPr>
            <a:lvl6pPr lvl="5" rtl="0">
              <a:lnSpc>
                <a:spcPct val="80000"/>
              </a:lnSpc>
              <a:spcBef>
                <a:spcPts val="0"/>
              </a:spcBef>
              <a:spcAft>
                <a:spcPts val="0"/>
              </a:spcAft>
              <a:buClr>
                <a:schemeClr val="dk2"/>
              </a:buClr>
              <a:buSzPts val="1200"/>
              <a:buNone/>
              <a:defRPr>
                <a:solidFill>
                  <a:schemeClr val="dk2"/>
                </a:solidFill>
              </a:defRPr>
            </a:lvl6pPr>
            <a:lvl7pPr lvl="6" rtl="0">
              <a:lnSpc>
                <a:spcPct val="80000"/>
              </a:lnSpc>
              <a:spcBef>
                <a:spcPts val="0"/>
              </a:spcBef>
              <a:spcAft>
                <a:spcPts val="0"/>
              </a:spcAft>
              <a:buClr>
                <a:schemeClr val="dk2"/>
              </a:buClr>
              <a:buSzPts val="1200"/>
              <a:buNone/>
              <a:defRPr>
                <a:solidFill>
                  <a:schemeClr val="dk2"/>
                </a:solidFill>
              </a:defRPr>
            </a:lvl7pPr>
            <a:lvl8pPr lvl="7" rtl="0">
              <a:lnSpc>
                <a:spcPct val="80000"/>
              </a:lnSpc>
              <a:spcBef>
                <a:spcPts val="0"/>
              </a:spcBef>
              <a:spcAft>
                <a:spcPts val="0"/>
              </a:spcAft>
              <a:buClr>
                <a:schemeClr val="dk2"/>
              </a:buClr>
              <a:buSzPts val="1200"/>
              <a:buNone/>
              <a:defRPr>
                <a:solidFill>
                  <a:schemeClr val="dk2"/>
                </a:solidFill>
              </a:defRPr>
            </a:lvl8pPr>
            <a:lvl9pPr lvl="8" rtl="0">
              <a:lnSpc>
                <a:spcPct val="80000"/>
              </a:lnSpc>
              <a:spcBef>
                <a:spcPts val="0"/>
              </a:spcBef>
              <a:spcAft>
                <a:spcPts val="0"/>
              </a:spcAft>
              <a:buClr>
                <a:schemeClr val="dk2"/>
              </a:buClr>
              <a:buSzPts val="1200"/>
              <a:buNone/>
              <a:defRPr>
                <a:solidFill>
                  <a:schemeClr val="dk2"/>
                </a:solidFill>
              </a:defRPr>
            </a:lvl9pPr>
          </a:lstStyle>
          <a:p/>
        </p:txBody>
      </p:sp>
    </p:spTree>
  </p:cSld>
  <p:clrMapOvr>
    <a:masterClrMapping/>
  </p:clrMapOvr>
  <p:extLst>
    <p:ext uri="{DCECCB84-F9BA-43D5-87BE-67443E8EF086}">
      <p15:sldGuideLst>
        <p15:guide id="1" orient="horz" pos="427">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vidéo">
  <p:cSld name="CUSTOM_3_1_1_1_1_1_1_1_1">
    <p:bg>
      <p:bgPr>
        <a:solidFill>
          <a:schemeClr val="lt1"/>
        </a:solidFill>
      </p:bgPr>
    </p:bg>
    <p:spTree>
      <p:nvGrpSpPr>
        <p:cNvPr id="115" name="Shape 115"/>
        <p:cNvGrpSpPr/>
        <p:nvPr/>
      </p:nvGrpSpPr>
      <p:grpSpPr>
        <a:xfrm>
          <a:off x="0" y="0"/>
          <a:ext cx="0" cy="0"/>
          <a:chOff x="0" y="0"/>
          <a:chExt cx="0" cy="0"/>
        </a:xfrm>
      </p:grpSpPr>
      <p:sp>
        <p:nvSpPr>
          <p:cNvPr id="116" name="Google Shape;116;p13"/>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17" name="Google Shape;117;p13"/>
          <p:cNvSpPr txBox="1"/>
          <p:nvPr>
            <p:ph type="title"/>
          </p:nvPr>
        </p:nvSpPr>
        <p:spPr>
          <a:xfrm>
            <a:off x="431325" y="538200"/>
            <a:ext cx="1260000" cy="13620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SzPts val="3500"/>
              <a:buFont typeface="Saira ExtraCondensed ExtraBold"/>
              <a:buNone/>
              <a:defRPr>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3500"/>
              <a:buNone/>
              <a:defRPr>
                <a:latin typeface="Open Sans"/>
                <a:ea typeface="Open Sans"/>
                <a:cs typeface="Open Sans"/>
                <a:sym typeface="Open Sans"/>
              </a:defRPr>
            </a:lvl2pPr>
            <a:lvl3pPr lvl="2" rtl="0">
              <a:spcBef>
                <a:spcPts val="0"/>
              </a:spcBef>
              <a:spcAft>
                <a:spcPts val="0"/>
              </a:spcAft>
              <a:buSzPts val="3500"/>
              <a:buNone/>
              <a:defRPr>
                <a:latin typeface="Open Sans"/>
                <a:ea typeface="Open Sans"/>
                <a:cs typeface="Open Sans"/>
                <a:sym typeface="Open Sans"/>
              </a:defRPr>
            </a:lvl3pPr>
            <a:lvl4pPr lvl="3" rtl="0">
              <a:spcBef>
                <a:spcPts val="0"/>
              </a:spcBef>
              <a:spcAft>
                <a:spcPts val="0"/>
              </a:spcAft>
              <a:buSzPts val="3500"/>
              <a:buNone/>
              <a:defRPr>
                <a:latin typeface="Open Sans"/>
                <a:ea typeface="Open Sans"/>
                <a:cs typeface="Open Sans"/>
                <a:sym typeface="Open Sans"/>
              </a:defRPr>
            </a:lvl4pPr>
            <a:lvl5pPr lvl="4" rtl="0">
              <a:spcBef>
                <a:spcPts val="0"/>
              </a:spcBef>
              <a:spcAft>
                <a:spcPts val="0"/>
              </a:spcAft>
              <a:buSzPts val="3500"/>
              <a:buNone/>
              <a:defRPr>
                <a:latin typeface="Open Sans"/>
                <a:ea typeface="Open Sans"/>
                <a:cs typeface="Open Sans"/>
                <a:sym typeface="Open Sans"/>
              </a:defRPr>
            </a:lvl5pPr>
            <a:lvl6pPr lvl="5" rtl="0">
              <a:spcBef>
                <a:spcPts val="0"/>
              </a:spcBef>
              <a:spcAft>
                <a:spcPts val="0"/>
              </a:spcAft>
              <a:buSzPts val="3500"/>
              <a:buNone/>
              <a:defRPr>
                <a:latin typeface="Open Sans"/>
                <a:ea typeface="Open Sans"/>
                <a:cs typeface="Open Sans"/>
                <a:sym typeface="Open Sans"/>
              </a:defRPr>
            </a:lvl6pPr>
            <a:lvl7pPr lvl="6" rtl="0">
              <a:spcBef>
                <a:spcPts val="0"/>
              </a:spcBef>
              <a:spcAft>
                <a:spcPts val="0"/>
              </a:spcAft>
              <a:buSzPts val="3500"/>
              <a:buNone/>
              <a:defRPr>
                <a:latin typeface="Open Sans"/>
                <a:ea typeface="Open Sans"/>
                <a:cs typeface="Open Sans"/>
                <a:sym typeface="Open Sans"/>
              </a:defRPr>
            </a:lvl7pPr>
            <a:lvl8pPr lvl="7" rtl="0">
              <a:spcBef>
                <a:spcPts val="0"/>
              </a:spcBef>
              <a:spcAft>
                <a:spcPts val="0"/>
              </a:spcAft>
              <a:buSzPts val="3500"/>
              <a:buNone/>
              <a:defRPr>
                <a:latin typeface="Open Sans"/>
                <a:ea typeface="Open Sans"/>
                <a:cs typeface="Open Sans"/>
                <a:sym typeface="Open Sans"/>
              </a:defRPr>
            </a:lvl8pPr>
            <a:lvl9pPr lvl="8" rtl="0">
              <a:spcBef>
                <a:spcPts val="0"/>
              </a:spcBef>
              <a:spcAft>
                <a:spcPts val="0"/>
              </a:spcAft>
              <a:buSzPts val="3500"/>
              <a:buNone/>
              <a:defRPr>
                <a:latin typeface="Open Sans"/>
                <a:ea typeface="Open Sans"/>
                <a:cs typeface="Open Sans"/>
                <a:sym typeface="Open Sans"/>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sur trois colonnes 2">
  <p:cSld name="CUSTOM_3_1_1_1_2">
    <p:bg>
      <p:bgPr>
        <a:solidFill>
          <a:schemeClr val="lt1"/>
        </a:solidFill>
      </p:bgPr>
    </p:bg>
    <p:spTree>
      <p:nvGrpSpPr>
        <p:cNvPr id="118" name="Shape 118"/>
        <p:cNvGrpSpPr/>
        <p:nvPr/>
      </p:nvGrpSpPr>
      <p:grpSpPr>
        <a:xfrm>
          <a:off x="0" y="0"/>
          <a:ext cx="0" cy="0"/>
          <a:chOff x="0" y="0"/>
          <a:chExt cx="0" cy="0"/>
        </a:xfrm>
      </p:grpSpPr>
      <p:pic>
        <p:nvPicPr>
          <p:cNvPr id="119" name="Google Shape;119;p14"/>
          <p:cNvPicPr preferRelativeResize="0"/>
          <p:nvPr/>
        </p:nvPicPr>
        <p:blipFill rotWithShape="1">
          <a:blip r:embed="rId2">
            <a:alphaModFix/>
          </a:blip>
          <a:srcRect b="0" l="5783" r="5783" t="0"/>
          <a:stretch/>
        </p:blipFill>
        <p:spPr>
          <a:xfrm>
            <a:off x="4815525" y="-12"/>
            <a:ext cx="3577124" cy="2275275"/>
          </a:xfrm>
          <a:prstGeom prst="rect">
            <a:avLst/>
          </a:prstGeom>
          <a:noFill/>
          <a:ln>
            <a:noFill/>
          </a:ln>
        </p:spPr>
      </p:pic>
      <p:sp>
        <p:nvSpPr>
          <p:cNvPr id="120" name="Google Shape;120;p14"/>
          <p:cNvSpPr txBox="1"/>
          <p:nvPr>
            <p:ph type="title"/>
          </p:nvPr>
        </p:nvSpPr>
        <p:spPr>
          <a:xfrm>
            <a:off x="431325" y="358025"/>
            <a:ext cx="4073100" cy="14253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3500"/>
              <a:buFont typeface="Saira ExtraCondensed ExtraBold"/>
              <a:buNone/>
              <a:defRPr>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2pPr>
            <a:lvl3pPr lvl="2"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3pPr>
            <a:lvl4pPr lvl="3"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4pPr>
            <a:lvl5pPr lvl="4"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5pPr>
            <a:lvl6pPr lvl="5"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6pPr>
            <a:lvl7pPr lvl="6"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7pPr>
            <a:lvl8pPr lvl="7"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8pPr>
            <a:lvl9pPr lvl="8"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9pPr>
          </a:lstStyle>
          <a:p/>
        </p:txBody>
      </p:sp>
      <p:sp>
        <p:nvSpPr>
          <p:cNvPr id="121" name="Google Shape;121;p14"/>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22" name="Google Shape;122;p14"/>
          <p:cNvSpPr txBox="1"/>
          <p:nvPr>
            <p:ph idx="1" type="body"/>
          </p:nvPr>
        </p:nvSpPr>
        <p:spPr>
          <a:xfrm>
            <a:off x="431325" y="2525875"/>
            <a:ext cx="2573100" cy="1933800"/>
          </a:xfrm>
          <a:prstGeom prst="rect">
            <a:avLst/>
          </a:prstGeom>
        </p:spPr>
        <p:txBody>
          <a:bodyPr anchorCtr="0" anchor="t" bIns="91425" lIns="91425" spcFirstLastPara="1" rIns="18000" wrap="square" tIns="91425">
            <a:noAutofit/>
          </a:bodyPr>
          <a:lstStyle>
            <a:lvl1pPr indent="-285750" lvl="0" marL="457200" rtl="0">
              <a:lnSpc>
                <a:spcPct val="115000"/>
              </a:lnSpc>
              <a:spcBef>
                <a:spcPts val="0"/>
              </a:spcBef>
              <a:spcAft>
                <a:spcPts val="0"/>
              </a:spcAft>
              <a:buSzPts val="900"/>
              <a:buChar char=" "/>
              <a:defRPr sz="900"/>
            </a:lvl1pPr>
            <a:lvl2pPr indent="-304800" lvl="1" marL="914400" rtl="0">
              <a:spcBef>
                <a:spcPts val="0"/>
              </a:spcBef>
              <a:spcAft>
                <a:spcPts val="0"/>
              </a:spcAft>
              <a:buSzPts val="1200"/>
              <a:buChar char=" "/>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
              <a:defRPr/>
            </a:lvl6pPr>
            <a:lvl7pPr indent="-304800" lvl="6" marL="3200400" rtl="0">
              <a:spcBef>
                <a:spcPts val="0"/>
              </a:spcBef>
              <a:spcAft>
                <a:spcPts val="0"/>
              </a:spcAft>
              <a:buSzPts val="1200"/>
              <a:buChar char=" "/>
              <a:defRPr/>
            </a:lvl7pPr>
            <a:lvl8pPr indent="-304800" lvl="7" marL="3657600" rtl="0">
              <a:spcBef>
                <a:spcPts val="0"/>
              </a:spcBef>
              <a:spcAft>
                <a:spcPts val="0"/>
              </a:spcAft>
              <a:buSzPts val="1200"/>
              <a:buChar char=" "/>
              <a:defRPr/>
            </a:lvl8pPr>
            <a:lvl9pPr indent="-304800" lvl="8" marL="4114800" rtl="0">
              <a:spcBef>
                <a:spcPts val="0"/>
              </a:spcBef>
              <a:spcAft>
                <a:spcPts val="0"/>
              </a:spcAft>
              <a:buSzPts val="1200"/>
              <a:buChar char=" "/>
              <a:defRPr/>
            </a:lvl9pPr>
          </a:lstStyle>
          <a:p/>
        </p:txBody>
      </p:sp>
      <p:sp>
        <p:nvSpPr>
          <p:cNvPr id="123" name="Google Shape;123;p14"/>
          <p:cNvSpPr txBox="1"/>
          <p:nvPr>
            <p:ph idx="2" type="subTitle"/>
          </p:nvPr>
        </p:nvSpPr>
        <p:spPr>
          <a:xfrm>
            <a:off x="431325" y="1185550"/>
            <a:ext cx="4073100" cy="3252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2"/>
              </a:buClr>
              <a:buSzPts val="1900"/>
              <a:buFont typeface="Saira ExtraCondensed ExtraBold"/>
              <a:buNone/>
              <a:defRPr b="0" sz="1900">
                <a:solidFill>
                  <a:schemeClr val="dk2"/>
                </a:solidFill>
                <a:latin typeface="Saira ExtraCondensed ExtraBold"/>
                <a:ea typeface="Saira ExtraCondensed ExtraBold"/>
                <a:cs typeface="Saira ExtraCondensed ExtraBold"/>
                <a:sym typeface="Saira ExtraCondensed ExtraBold"/>
              </a:defRPr>
            </a:lvl1pPr>
            <a:lvl2pPr lvl="1" rtl="0">
              <a:lnSpc>
                <a:spcPct val="80000"/>
              </a:lnSpc>
              <a:spcBef>
                <a:spcPts val="0"/>
              </a:spcBef>
              <a:spcAft>
                <a:spcPts val="0"/>
              </a:spcAft>
              <a:buClr>
                <a:schemeClr val="dk2"/>
              </a:buClr>
              <a:buSzPts val="1200"/>
              <a:buNone/>
              <a:defRPr>
                <a:solidFill>
                  <a:schemeClr val="dk2"/>
                </a:solidFill>
              </a:defRPr>
            </a:lvl2pPr>
            <a:lvl3pPr lvl="2" rtl="0">
              <a:lnSpc>
                <a:spcPct val="80000"/>
              </a:lnSpc>
              <a:spcBef>
                <a:spcPts val="0"/>
              </a:spcBef>
              <a:spcAft>
                <a:spcPts val="0"/>
              </a:spcAft>
              <a:buClr>
                <a:schemeClr val="dk2"/>
              </a:buClr>
              <a:buSzPts val="1200"/>
              <a:buNone/>
              <a:defRPr>
                <a:solidFill>
                  <a:schemeClr val="dk2"/>
                </a:solidFill>
              </a:defRPr>
            </a:lvl3pPr>
            <a:lvl4pPr lvl="3" rtl="0">
              <a:lnSpc>
                <a:spcPct val="80000"/>
              </a:lnSpc>
              <a:spcBef>
                <a:spcPts val="0"/>
              </a:spcBef>
              <a:spcAft>
                <a:spcPts val="0"/>
              </a:spcAft>
              <a:buClr>
                <a:schemeClr val="dk2"/>
              </a:buClr>
              <a:buSzPts val="1200"/>
              <a:buNone/>
              <a:defRPr>
                <a:solidFill>
                  <a:schemeClr val="dk2"/>
                </a:solidFill>
              </a:defRPr>
            </a:lvl4pPr>
            <a:lvl5pPr lvl="4" rtl="0">
              <a:lnSpc>
                <a:spcPct val="80000"/>
              </a:lnSpc>
              <a:spcBef>
                <a:spcPts val="0"/>
              </a:spcBef>
              <a:spcAft>
                <a:spcPts val="0"/>
              </a:spcAft>
              <a:buClr>
                <a:schemeClr val="dk2"/>
              </a:buClr>
              <a:buSzPts val="1200"/>
              <a:buNone/>
              <a:defRPr>
                <a:solidFill>
                  <a:schemeClr val="dk2"/>
                </a:solidFill>
              </a:defRPr>
            </a:lvl5pPr>
            <a:lvl6pPr lvl="5" rtl="0">
              <a:lnSpc>
                <a:spcPct val="80000"/>
              </a:lnSpc>
              <a:spcBef>
                <a:spcPts val="0"/>
              </a:spcBef>
              <a:spcAft>
                <a:spcPts val="0"/>
              </a:spcAft>
              <a:buClr>
                <a:schemeClr val="dk2"/>
              </a:buClr>
              <a:buSzPts val="1200"/>
              <a:buNone/>
              <a:defRPr>
                <a:solidFill>
                  <a:schemeClr val="dk2"/>
                </a:solidFill>
              </a:defRPr>
            </a:lvl6pPr>
            <a:lvl7pPr lvl="6" rtl="0">
              <a:lnSpc>
                <a:spcPct val="80000"/>
              </a:lnSpc>
              <a:spcBef>
                <a:spcPts val="0"/>
              </a:spcBef>
              <a:spcAft>
                <a:spcPts val="0"/>
              </a:spcAft>
              <a:buClr>
                <a:schemeClr val="dk2"/>
              </a:buClr>
              <a:buSzPts val="1200"/>
              <a:buNone/>
              <a:defRPr>
                <a:solidFill>
                  <a:schemeClr val="dk2"/>
                </a:solidFill>
              </a:defRPr>
            </a:lvl7pPr>
            <a:lvl8pPr lvl="7" rtl="0">
              <a:lnSpc>
                <a:spcPct val="80000"/>
              </a:lnSpc>
              <a:spcBef>
                <a:spcPts val="0"/>
              </a:spcBef>
              <a:spcAft>
                <a:spcPts val="0"/>
              </a:spcAft>
              <a:buClr>
                <a:schemeClr val="dk2"/>
              </a:buClr>
              <a:buSzPts val="1200"/>
              <a:buNone/>
              <a:defRPr>
                <a:solidFill>
                  <a:schemeClr val="dk2"/>
                </a:solidFill>
              </a:defRPr>
            </a:lvl8pPr>
            <a:lvl9pPr lvl="8" rtl="0">
              <a:lnSpc>
                <a:spcPct val="80000"/>
              </a:lnSpc>
              <a:spcBef>
                <a:spcPts val="0"/>
              </a:spcBef>
              <a:spcAft>
                <a:spcPts val="0"/>
              </a:spcAft>
              <a:buClr>
                <a:schemeClr val="dk2"/>
              </a:buClr>
              <a:buSzPts val="1200"/>
              <a:buNone/>
              <a:defRPr>
                <a:solidFill>
                  <a:schemeClr val="dk2"/>
                </a:solidFill>
              </a:defRPr>
            </a:lvl9pPr>
          </a:lstStyle>
          <a:p/>
        </p:txBody>
      </p:sp>
      <p:sp>
        <p:nvSpPr>
          <p:cNvPr id="124" name="Google Shape;124;p14"/>
          <p:cNvSpPr txBox="1"/>
          <p:nvPr>
            <p:ph idx="3" type="body"/>
          </p:nvPr>
        </p:nvSpPr>
        <p:spPr>
          <a:xfrm>
            <a:off x="3283500" y="2525875"/>
            <a:ext cx="2573100" cy="1933800"/>
          </a:xfrm>
          <a:prstGeom prst="rect">
            <a:avLst/>
          </a:prstGeom>
        </p:spPr>
        <p:txBody>
          <a:bodyPr anchorCtr="0" anchor="t" bIns="91425" lIns="91425" spcFirstLastPara="1" rIns="18000" wrap="square" tIns="91425">
            <a:noAutofit/>
          </a:bodyPr>
          <a:lstStyle>
            <a:lvl1pPr indent="-285750" lvl="0" marL="457200" rtl="0">
              <a:lnSpc>
                <a:spcPct val="115000"/>
              </a:lnSpc>
              <a:spcBef>
                <a:spcPts val="0"/>
              </a:spcBef>
              <a:spcAft>
                <a:spcPts val="0"/>
              </a:spcAft>
              <a:buSzPts val="900"/>
              <a:buChar char=" "/>
              <a:defRPr sz="900"/>
            </a:lvl1pPr>
            <a:lvl2pPr indent="-304800" lvl="1" marL="914400" rtl="0">
              <a:spcBef>
                <a:spcPts val="0"/>
              </a:spcBef>
              <a:spcAft>
                <a:spcPts val="0"/>
              </a:spcAft>
              <a:buSzPts val="1200"/>
              <a:buChar char=" "/>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
              <a:defRPr/>
            </a:lvl6pPr>
            <a:lvl7pPr indent="-304800" lvl="6" marL="3200400" rtl="0">
              <a:spcBef>
                <a:spcPts val="0"/>
              </a:spcBef>
              <a:spcAft>
                <a:spcPts val="0"/>
              </a:spcAft>
              <a:buSzPts val="1200"/>
              <a:buChar char=" "/>
              <a:defRPr/>
            </a:lvl7pPr>
            <a:lvl8pPr indent="-304800" lvl="7" marL="3657600" rtl="0">
              <a:spcBef>
                <a:spcPts val="0"/>
              </a:spcBef>
              <a:spcAft>
                <a:spcPts val="0"/>
              </a:spcAft>
              <a:buSzPts val="1200"/>
              <a:buChar char=" "/>
              <a:defRPr/>
            </a:lvl8pPr>
            <a:lvl9pPr indent="-304800" lvl="8" marL="4114800" rtl="0">
              <a:spcBef>
                <a:spcPts val="0"/>
              </a:spcBef>
              <a:spcAft>
                <a:spcPts val="0"/>
              </a:spcAft>
              <a:buSzPts val="1200"/>
              <a:buChar char=" "/>
              <a:defRPr/>
            </a:lvl9pPr>
          </a:lstStyle>
          <a:p/>
        </p:txBody>
      </p:sp>
      <p:sp>
        <p:nvSpPr>
          <p:cNvPr id="125" name="Google Shape;125;p14"/>
          <p:cNvSpPr txBox="1"/>
          <p:nvPr>
            <p:ph idx="4" type="body"/>
          </p:nvPr>
        </p:nvSpPr>
        <p:spPr>
          <a:xfrm>
            <a:off x="6135675" y="2525875"/>
            <a:ext cx="2573100" cy="1933800"/>
          </a:xfrm>
          <a:prstGeom prst="rect">
            <a:avLst/>
          </a:prstGeom>
        </p:spPr>
        <p:txBody>
          <a:bodyPr anchorCtr="0" anchor="t" bIns="91425" lIns="91425" spcFirstLastPara="1" rIns="18000" wrap="square" tIns="91425">
            <a:noAutofit/>
          </a:bodyPr>
          <a:lstStyle>
            <a:lvl1pPr indent="-285750" lvl="0" marL="457200" rtl="0">
              <a:lnSpc>
                <a:spcPct val="115000"/>
              </a:lnSpc>
              <a:spcBef>
                <a:spcPts val="0"/>
              </a:spcBef>
              <a:spcAft>
                <a:spcPts val="0"/>
              </a:spcAft>
              <a:buSzPts val="900"/>
              <a:buChar char=" "/>
              <a:defRPr sz="900"/>
            </a:lvl1pPr>
            <a:lvl2pPr indent="-304800" lvl="1" marL="914400" rtl="0">
              <a:spcBef>
                <a:spcPts val="0"/>
              </a:spcBef>
              <a:spcAft>
                <a:spcPts val="0"/>
              </a:spcAft>
              <a:buSzPts val="1200"/>
              <a:buChar char=" "/>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
              <a:defRPr/>
            </a:lvl6pPr>
            <a:lvl7pPr indent="-304800" lvl="6" marL="3200400" rtl="0">
              <a:spcBef>
                <a:spcPts val="0"/>
              </a:spcBef>
              <a:spcAft>
                <a:spcPts val="0"/>
              </a:spcAft>
              <a:buSzPts val="1200"/>
              <a:buChar char=" "/>
              <a:defRPr/>
            </a:lvl7pPr>
            <a:lvl8pPr indent="-304800" lvl="7" marL="3657600" rtl="0">
              <a:spcBef>
                <a:spcPts val="0"/>
              </a:spcBef>
              <a:spcAft>
                <a:spcPts val="0"/>
              </a:spcAft>
              <a:buSzPts val="1200"/>
              <a:buChar char=" "/>
              <a:defRPr/>
            </a:lvl8pPr>
            <a:lvl9pPr indent="-304800" lvl="8" marL="4114800" rtl="0">
              <a:spcBef>
                <a:spcPts val="0"/>
              </a:spcBef>
              <a:spcAft>
                <a:spcPts val="0"/>
              </a:spcAft>
              <a:buSzPts val="1200"/>
              <a:buChar char=" "/>
              <a:defRPr/>
            </a:lvl9pPr>
          </a:lstStyle>
          <a:p/>
        </p:txBody>
      </p:sp>
      <p:grpSp>
        <p:nvGrpSpPr>
          <p:cNvPr id="126" name="Google Shape;126;p14"/>
          <p:cNvGrpSpPr/>
          <p:nvPr/>
        </p:nvGrpSpPr>
        <p:grpSpPr>
          <a:xfrm rot="-5599080">
            <a:off x="8128617" y="554140"/>
            <a:ext cx="2020828" cy="2020828"/>
            <a:chOff x="1207675" y="255175"/>
            <a:chExt cx="5198250" cy="5198250"/>
          </a:xfrm>
        </p:grpSpPr>
        <p:sp>
          <p:nvSpPr>
            <p:cNvPr id="127" name="Google Shape;127;p14"/>
            <p:cNvSpPr/>
            <p:nvPr/>
          </p:nvSpPr>
          <p:spPr>
            <a:xfrm>
              <a:off x="1207675" y="255175"/>
              <a:ext cx="4628725" cy="5198250"/>
            </a:xfrm>
            <a:custGeom>
              <a:rect b="b" l="l" r="r" t="t"/>
              <a:pathLst>
                <a:path extrusionOk="0" fill="none" h="207930" w="185149">
                  <a:moveTo>
                    <a:pt x="1" y="50852"/>
                  </a:moveTo>
                  <a:lnTo>
                    <a:pt x="157078" y="1"/>
                  </a:lnTo>
                  <a:lnTo>
                    <a:pt x="157078" y="1"/>
                  </a:lnTo>
                  <a:cubicBezTo>
                    <a:pt x="185149" y="86773"/>
                    <a:pt x="137624" y="179859"/>
                    <a:pt x="50852" y="207929"/>
                  </a:cubicBezTo>
                  <a:lnTo>
                    <a:pt x="50852" y="207929"/>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4"/>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4"/>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4"/>
            <p:cNvSpPr/>
            <p:nvPr/>
          </p:nvSpPr>
          <p:spPr>
            <a:xfrm>
              <a:off x="1777200" y="255175"/>
              <a:ext cx="4628725" cy="5198250"/>
            </a:xfrm>
            <a:custGeom>
              <a:rect b="b" l="l" r="r" t="t"/>
              <a:pathLst>
                <a:path extrusionOk="0" fill="none" h="207930" w="185149">
                  <a:moveTo>
                    <a:pt x="185148" y="157078"/>
                  </a:moveTo>
                  <a:lnTo>
                    <a:pt x="28071" y="207929"/>
                  </a:lnTo>
                  <a:lnTo>
                    <a:pt x="28071" y="207929"/>
                  </a:lnTo>
                  <a:cubicBezTo>
                    <a:pt x="0" y="121157"/>
                    <a:pt x="47525" y="28071"/>
                    <a:pt x="134297" y="1"/>
                  </a:cubicBezTo>
                  <a:lnTo>
                    <a:pt x="134297" y="1"/>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V 1">
  <p:cSld name="CUSTOM_3_1_1_1_2_1_1">
    <p:bg>
      <p:bgPr>
        <a:solidFill>
          <a:schemeClr val="dk2"/>
        </a:solidFill>
      </p:bgPr>
    </p:bg>
    <p:spTree>
      <p:nvGrpSpPr>
        <p:cNvPr id="131" name="Shape 131"/>
        <p:cNvGrpSpPr/>
        <p:nvPr/>
      </p:nvGrpSpPr>
      <p:grpSpPr>
        <a:xfrm>
          <a:off x="0" y="0"/>
          <a:ext cx="0" cy="0"/>
          <a:chOff x="0" y="0"/>
          <a:chExt cx="0" cy="0"/>
        </a:xfrm>
      </p:grpSpPr>
      <p:sp>
        <p:nvSpPr>
          <p:cNvPr id="132" name="Google Shape;132;p15"/>
          <p:cNvSpPr txBox="1"/>
          <p:nvPr>
            <p:ph idx="1" type="subTitle"/>
          </p:nvPr>
        </p:nvSpPr>
        <p:spPr>
          <a:xfrm>
            <a:off x="2339701" y="3125000"/>
            <a:ext cx="1886400" cy="3252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lt1"/>
              </a:buClr>
              <a:buSzPts val="1900"/>
              <a:buFont typeface="Saira ExtraCondensed ExtraLight"/>
              <a:buNone/>
              <a:defRPr b="0" sz="1900">
                <a:solidFill>
                  <a:schemeClr val="lt1"/>
                </a:solidFill>
                <a:latin typeface="Saira ExtraCondensed ExtraLight"/>
                <a:ea typeface="Saira ExtraCondensed ExtraLight"/>
                <a:cs typeface="Saira ExtraCondensed ExtraLight"/>
                <a:sym typeface="Saira ExtraCondensed ExtraLight"/>
              </a:defRPr>
            </a:lvl1pPr>
            <a:lvl2pPr lvl="1" rtl="0">
              <a:lnSpc>
                <a:spcPct val="80000"/>
              </a:lnSpc>
              <a:spcBef>
                <a:spcPts val="0"/>
              </a:spcBef>
              <a:spcAft>
                <a:spcPts val="0"/>
              </a:spcAft>
              <a:buClr>
                <a:schemeClr val="lt1"/>
              </a:buClr>
              <a:buSzPts val="1200"/>
              <a:buNone/>
              <a:defRPr>
                <a:solidFill>
                  <a:schemeClr val="lt1"/>
                </a:solidFill>
              </a:defRPr>
            </a:lvl2pPr>
            <a:lvl3pPr lvl="2" rtl="0">
              <a:lnSpc>
                <a:spcPct val="80000"/>
              </a:lnSpc>
              <a:spcBef>
                <a:spcPts val="0"/>
              </a:spcBef>
              <a:spcAft>
                <a:spcPts val="0"/>
              </a:spcAft>
              <a:buClr>
                <a:schemeClr val="lt1"/>
              </a:buClr>
              <a:buSzPts val="1200"/>
              <a:buNone/>
              <a:defRPr>
                <a:solidFill>
                  <a:schemeClr val="lt1"/>
                </a:solidFill>
              </a:defRPr>
            </a:lvl3pPr>
            <a:lvl4pPr lvl="3" rtl="0">
              <a:lnSpc>
                <a:spcPct val="80000"/>
              </a:lnSpc>
              <a:spcBef>
                <a:spcPts val="0"/>
              </a:spcBef>
              <a:spcAft>
                <a:spcPts val="0"/>
              </a:spcAft>
              <a:buClr>
                <a:schemeClr val="lt1"/>
              </a:buClr>
              <a:buSzPts val="1200"/>
              <a:buNone/>
              <a:defRPr>
                <a:solidFill>
                  <a:schemeClr val="lt1"/>
                </a:solidFill>
              </a:defRPr>
            </a:lvl4pPr>
            <a:lvl5pPr lvl="4" rtl="0">
              <a:lnSpc>
                <a:spcPct val="80000"/>
              </a:lnSpc>
              <a:spcBef>
                <a:spcPts val="0"/>
              </a:spcBef>
              <a:spcAft>
                <a:spcPts val="0"/>
              </a:spcAft>
              <a:buClr>
                <a:schemeClr val="lt1"/>
              </a:buClr>
              <a:buSzPts val="1200"/>
              <a:buNone/>
              <a:defRPr>
                <a:solidFill>
                  <a:schemeClr val="lt1"/>
                </a:solidFill>
              </a:defRPr>
            </a:lvl5pPr>
            <a:lvl6pPr lvl="5" rtl="0">
              <a:lnSpc>
                <a:spcPct val="80000"/>
              </a:lnSpc>
              <a:spcBef>
                <a:spcPts val="0"/>
              </a:spcBef>
              <a:spcAft>
                <a:spcPts val="0"/>
              </a:spcAft>
              <a:buClr>
                <a:schemeClr val="lt1"/>
              </a:buClr>
              <a:buSzPts val="1200"/>
              <a:buNone/>
              <a:defRPr>
                <a:solidFill>
                  <a:schemeClr val="lt1"/>
                </a:solidFill>
              </a:defRPr>
            </a:lvl6pPr>
            <a:lvl7pPr lvl="6" rtl="0">
              <a:lnSpc>
                <a:spcPct val="80000"/>
              </a:lnSpc>
              <a:spcBef>
                <a:spcPts val="0"/>
              </a:spcBef>
              <a:spcAft>
                <a:spcPts val="0"/>
              </a:spcAft>
              <a:buClr>
                <a:schemeClr val="lt1"/>
              </a:buClr>
              <a:buSzPts val="1200"/>
              <a:buNone/>
              <a:defRPr>
                <a:solidFill>
                  <a:schemeClr val="lt1"/>
                </a:solidFill>
              </a:defRPr>
            </a:lvl7pPr>
            <a:lvl8pPr lvl="7" rtl="0">
              <a:lnSpc>
                <a:spcPct val="80000"/>
              </a:lnSpc>
              <a:spcBef>
                <a:spcPts val="0"/>
              </a:spcBef>
              <a:spcAft>
                <a:spcPts val="0"/>
              </a:spcAft>
              <a:buClr>
                <a:schemeClr val="lt1"/>
              </a:buClr>
              <a:buSzPts val="1200"/>
              <a:buNone/>
              <a:defRPr>
                <a:solidFill>
                  <a:schemeClr val="lt1"/>
                </a:solidFill>
              </a:defRPr>
            </a:lvl8pPr>
            <a:lvl9pPr lvl="8" rtl="0">
              <a:lnSpc>
                <a:spcPct val="80000"/>
              </a:lnSpc>
              <a:spcBef>
                <a:spcPts val="0"/>
              </a:spcBef>
              <a:spcAft>
                <a:spcPts val="0"/>
              </a:spcAft>
              <a:buClr>
                <a:schemeClr val="lt1"/>
              </a:buClr>
              <a:buSzPts val="1200"/>
              <a:buNone/>
              <a:defRPr>
                <a:solidFill>
                  <a:schemeClr val="lt1"/>
                </a:solidFill>
              </a:defRPr>
            </a:lvl9pPr>
          </a:lstStyle>
          <a:p/>
        </p:txBody>
      </p:sp>
      <p:sp>
        <p:nvSpPr>
          <p:cNvPr id="133" name="Google Shape;133;p15"/>
          <p:cNvSpPr txBox="1"/>
          <p:nvPr>
            <p:ph idx="2" type="subTitle"/>
          </p:nvPr>
        </p:nvSpPr>
        <p:spPr>
          <a:xfrm>
            <a:off x="431325" y="1296875"/>
            <a:ext cx="1886400" cy="3252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lt1"/>
              </a:buClr>
              <a:buSzPts val="1900"/>
              <a:buFont typeface="Saira ExtraCondensed ExtraLight"/>
              <a:buNone/>
              <a:defRPr b="0" sz="1900">
                <a:solidFill>
                  <a:schemeClr val="lt1"/>
                </a:solidFill>
                <a:latin typeface="Saira ExtraCondensed ExtraLight"/>
                <a:ea typeface="Saira ExtraCondensed ExtraLight"/>
                <a:cs typeface="Saira ExtraCondensed ExtraLight"/>
                <a:sym typeface="Saira ExtraCondensed ExtraLight"/>
              </a:defRPr>
            </a:lvl1pPr>
            <a:lvl2pPr lvl="1" rtl="0">
              <a:lnSpc>
                <a:spcPct val="80000"/>
              </a:lnSpc>
              <a:spcBef>
                <a:spcPts val="0"/>
              </a:spcBef>
              <a:spcAft>
                <a:spcPts val="0"/>
              </a:spcAft>
              <a:buClr>
                <a:schemeClr val="lt1"/>
              </a:buClr>
              <a:buSzPts val="1200"/>
              <a:buNone/>
              <a:defRPr>
                <a:solidFill>
                  <a:schemeClr val="lt1"/>
                </a:solidFill>
              </a:defRPr>
            </a:lvl2pPr>
            <a:lvl3pPr lvl="2" rtl="0">
              <a:lnSpc>
                <a:spcPct val="80000"/>
              </a:lnSpc>
              <a:spcBef>
                <a:spcPts val="0"/>
              </a:spcBef>
              <a:spcAft>
                <a:spcPts val="0"/>
              </a:spcAft>
              <a:buClr>
                <a:schemeClr val="lt1"/>
              </a:buClr>
              <a:buSzPts val="1200"/>
              <a:buNone/>
              <a:defRPr>
                <a:solidFill>
                  <a:schemeClr val="lt1"/>
                </a:solidFill>
              </a:defRPr>
            </a:lvl3pPr>
            <a:lvl4pPr lvl="3" rtl="0">
              <a:lnSpc>
                <a:spcPct val="80000"/>
              </a:lnSpc>
              <a:spcBef>
                <a:spcPts val="0"/>
              </a:spcBef>
              <a:spcAft>
                <a:spcPts val="0"/>
              </a:spcAft>
              <a:buClr>
                <a:schemeClr val="lt1"/>
              </a:buClr>
              <a:buSzPts val="1200"/>
              <a:buNone/>
              <a:defRPr>
                <a:solidFill>
                  <a:schemeClr val="lt1"/>
                </a:solidFill>
              </a:defRPr>
            </a:lvl4pPr>
            <a:lvl5pPr lvl="4" rtl="0">
              <a:lnSpc>
                <a:spcPct val="80000"/>
              </a:lnSpc>
              <a:spcBef>
                <a:spcPts val="0"/>
              </a:spcBef>
              <a:spcAft>
                <a:spcPts val="0"/>
              </a:spcAft>
              <a:buClr>
                <a:schemeClr val="lt1"/>
              </a:buClr>
              <a:buSzPts val="1200"/>
              <a:buNone/>
              <a:defRPr>
                <a:solidFill>
                  <a:schemeClr val="lt1"/>
                </a:solidFill>
              </a:defRPr>
            </a:lvl5pPr>
            <a:lvl6pPr lvl="5" rtl="0">
              <a:lnSpc>
                <a:spcPct val="80000"/>
              </a:lnSpc>
              <a:spcBef>
                <a:spcPts val="0"/>
              </a:spcBef>
              <a:spcAft>
                <a:spcPts val="0"/>
              </a:spcAft>
              <a:buClr>
                <a:schemeClr val="lt1"/>
              </a:buClr>
              <a:buSzPts val="1200"/>
              <a:buNone/>
              <a:defRPr>
                <a:solidFill>
                  <a:schemeClr val="lt1"/>
                </a:solidFill>
              </a:defRPr>
            </a:lvl6pPr>
            <a:lvl7pPr lvl="6" rtl="0">
              <a:lnSpc>
                <a:spcPct val="80000"/>
              </a:lnSpc>
              <a:spcBef>
                <a:spcPts val="0"/>
              </a:spcBef>
              <a:spcAft>
                <a:spcPts val="0"/>
              </a:spcAft>
              <a:buClr>
                <a:schemeClr val="lt1"/>
              </a:buClr>
              <a:buSzPts val="1200"/>
              <a:buNone/>
              <a:defRPr>
                <a:solidFill>
                  <a:schemeClr val="lt1"/>
                </a:solidFill>
              </a:defRPr>
            </a:lvl7pPr>
            <a:lvl8pPr lvl="7" rtl="0">
              <a:lnSpc>
                <a:spcPct val="80000"/>
              </a:lnSpc>
              <a:spcBef>
                <a:spcPts val="0"/>
              </a:spcBef>
              <a:spcAft>
                <a:spcPts val="0"/>
              </a:spcAft>
              <a:buClr>
                <a:schemeClr val="lt1"/>
              </a:buClr>
              <a:buSzPts val="1200"/>
              <a:buNone/>
              <a:defRPr>
                <a:solidFill>
                  <a:schemeClr val="lt1"/>
                </a:solidFill>
              </a:defRPr>
            </a:lvl8pPr>
            <a:lvl9pPr lvl="8" rtl="0">
              <a:lnSpc>
                <a:spcPct val="80000"/>
              </a:lnSpc>
              <a:spcBef>
                <a:spcPts val="0"/>
              </a:spcBef>
              <a:spcAft>
                <a:spcPts val="0"/>
              </a:spcAft>
              <a:buClr>
                <a:schemeClr val="lt1"/>
              </a:buClr>
              <a:buSzPts val="1200"/>
              <a:buNone/>
              <a:defRPr>
                <a:solidFill>
                  <a:schemeClr val="lt1"/>
                </a:solidFill>
              </a:defRPr>
            </a:lvl9pPr>
          </a:lstStyle>
          <a:p/>
        </p:txBody>
      </p:sp>
      <p:sp>
        <p:nvSpPr>
          <p:cNvPr id="134" name="Google Shape;134;p15"/>
          <p:cNvSpPr txBox="1"/>
          <p:nvPr>
            <p:ph idx="3" type="subTitle"/>
          </p:nvPr>
        </p:nvSpPr>
        <p:spPr>
          <a:xfrm>
            <a:off x="431325" y="2403125"/>
            <a:ext cx="1886400" cy="3252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lt1"/>
              </a:buClr>
              <a:buSzPts val="1900"/>
              <a:buFont typeface="Saira ExtraCondensed ExtraLight"/>
              <a:buNone/>
              <a:defRPr b="0" sz="1900">
                <a:solidFill>
                  <a:schemeClr val="lt1"/>
                </a:solidFill>
                <a:latin typeface="Saira ExtraCondensed ExtraLight"/>
                <a:ea typeface="Saira ExtraCondensed ExtraLight"/>
                <a:cs typeface="Saira ExtraCondensed ExtraLight"/>
                <a:sym typeface="Saira ExtraCondensed ExtraLight"/>
              </a:defRPr>
            </a:lvl1pPr>
            <a:lvl2pPr lvl="1" rtl="0">
              <a:lnSpc>
                <a:spcPct val="80000"/>
              </a:lnSpc>
              <a:spcBef>
                <a:spcPts val="0"/>
              </a:spcBef>
              <a:spcAft>
                <a:spcPts val="0"/>
              </a:spcAft>
              <a:buClr>
                <a:schemeClr val="lt1"/>
              </a:buClr>
              <a:buSzPts val="1200"/>
              <a:buNone/>
              <a:defRPr>
                <a:solidFill>
                  <a:schemeClr val="lt1"/>
                </a:solidFill>
              </a:defRPr>
            </a:lvl2pPr>
            <a:lvl3pPr lvl="2" rtl="0">
              <a:lnSpc>
                <a:spcPct val="80000"/>
              </a:lnSpc>
              <a:spcBef>
                <a:spcPts val="0"/>
              </a:spcBef>
              <a:spcAft>
                <a:spcPts val="0"/>
              </a:spcAft>
              <a:buClr>
                <a:schemeClr val="lt1"/>
              </a:buClr>
              <a:buSzPts val="1200"/>
              <a:buNone/>
              <a:defRPr>
                <a:solidFill>
                  <a:schemeClr val="lt1"/>
                </a:solidFill>
              </a:defRPr>
            </a:lvl3pPr>
            <a:lvl4pPr lvl="3" rtl="0">
              <a:lnSpc>
                <a:spcPct val="80000"/>
              </a:lnSpc>
              <a:spcBef>
                <a:spcPts val="0"/>
              </a:spcBef>
              <a:spcAft>
                <a:spcPts val="0"/>
              </a:spcAft>
              <a:buClr>
                <a:schemeClr val="lt1"/>
              </a:buClr>
              <a:buSzPts val="1200"/>
              <a:buNone/>
              <a:defRPr>
                <a:solidFill>
                  <a:schemeClr val="lt1"/>
                </a:solidFill>
              </a:defRPr>
            </a:lvl4pPr>
            <a:lvl5pPr lvl="4" rtl="0">
              <a:lnSpc>
                <a:spcPct val="80000"/>
              </a:lnSpc>
              <a:spcBef>
                <a:spcPts val="0"/>
              </a:spcBef>
              <a:spcAft>
                <a:spcPts val="0"/>
              </a:spcAft>
              <a:buClr>
                <a:schemeClr val="lt1"/>
              </a:buClr>
              <a:buSzPts val="1200"/>
              <a:buNone/>
              <a:defRPr>
                <a:solidFill>
                  <a:schemeClr val="lt1"/>
                </a:solidFill>
              </a:defRPr>
            </a:lvl5pPr>
            <a:lvl6pPr lvl="5" rtl="0">
              <a:lnSpc>
                <a:spcPct val="80000"/>
              </a:lnSpc>
              <a:spcBef>
                <a:spcPts val="0"/>
              </a:spcBef>
              <a:spcAft>
                <a:spcPts val="0"/>
              </a:spcAft>
              <a:buClr>
                <a:schemeClr val="lt1"/>
              </a:buClr>
              <a:buSzPts val="1200"/>
              <a:buNone/>
              <a:defRPr>
                <a:solidFill>
                  <a:schemeClr val="lt1"/>
                </a:solidFill>
              </a:defRPr>
            </a:lvl6pPr>
            <a:lvl7pPr lvl="6" rtl="0">
              <a:lnSpc>
                <a:spcPct val="80000"/>
              </a:lnSpc>
              <a:spcBef>
                <a:spcPts val="0"/>
              </a:spcBef>
              <a:spcAft>
                <a:spcPts val="0"/>
              </a:spcAft>
              <a:buClr>
                <a:schemeClr val="lt1"/>
              </a:buClr>
              <a:buSzPts val="1200"/>
              <a:buNone/>
              <a:defRPr>
                <a:solidFill>
                  <a:schemeClr val="lt1"/>
                </a:solidFill>
              </a:defRPr>
            </a:lvl7pPr>
            <a:lvl8pPr lvl="7" rtl="0">
              <a:lnSpc>
                <a:spcPct val="80000"/>
              </a:lnSpc>
              <a:spcBef>
                <a:spcPts val="0"/>
              </a:spcBef>
              <a:spcAft>
                <a:spcPts val="0"/>
              </a:spcAft>
              <a:buClr>
                <a:schemeClr val="lt1"/>
              </a:buClr>
              <a:buSzPts val="1200"/>
              <a:buNone/>
              <a:defRPr>
                <a:solidFill>
                  <a:schemeClr val="lt1"/>
                </a:solidFill>
              </a:defRPr>
            </a:lvl8pPr>
            <a:lvl9pPr lvl="8" rtl="0">
              <a:lnSpc>
                <a:spcPct val="80000"/>
              </a:lnSpc>
              <a:spcBef>
                <a:spcPts val="0"/>
              </a:spcBef>
              <a:spcAft>
                <a:spcPts val="0"/>
              </a:spcAft>
              <a:buClr>
                <a:schemeClr val="lt1"/>
              </a:buClr>
              <a:buSzPts val="1200"/>
              <a:buNone/>
              <a:defRPr>
                <a:solidFill>
                  <a:schemeClr val="lt1"/>
                </a:solidFill>
              </a:defRPr>
            </a:lvl9pPr>
          </a:lstStyle>
          <a:p/>
        </p:txBody>
      </p:sp>
      <p:sp>
        <p:nvSpPr>
          <p:cNvPr id="135" name="Google Shape;135;p15"/>
          <p:cNvSpPr txBox="1"/>
          <p:nvPr>
            <p:ph idx="4" type="subTitle"/>
          </p:nvPr>
        </p:nvSpPr>
        <p:spPr>
          <a:xfrm>
            <a:off x="2339702" y="1296875"/>
            <a:ext cx="1886400" cy="3252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lt1"/>
              </a:buClr>
              <a:buSzPts val="1900"/>
              <a:buFont typeface="Saira ExtraCondensed ExtraLight"/>
              <a:buNone/>
              <a:defRPr b="0" sz="1900">
                <a:solidFill>
                  <a:schemeClr val="lt1"/>
                </a:solidFill>
                <a:latin typeface="Saira ExtraCondensed ExtraLight"/>
                <a:ea typeface="Saira ExtraCondensed ExtraLight"/>
                <a:cs typeface="Saira ExtraCondensed ExtraLight"/>
                <a:sym typeface="Saira ExtraCondensed ExtraLight"/>
              </a:defRPr>
            </a:lvl1pPr>
            <a:lvl2pPr lvl="1" rtl="0">
              <a:lnSpc>
                <a:spcPct val="80000"/>
              </a:lnSpc>
              <a:spcBef>
                <a:spcPts val="0"/>
              </a:spcBef>
              <a:spcAft>
                <a:spcPts val="0"/>
              </a:spcAft>
              <a:buClr>
                <a:schemeClr val="lt1"/>
              </a:buClr>
              <a:buSzPts val="1200"/>
              <a:buNone/>
              <a:defRPr>
                <a:solidFill>
                  <a:schemeClr val="lt1"/>
                </a:solidFill>
              </a:defRPr>
            </a:lvl2pPr>
            <a:lvl3pPr lvl="2" rtl="0">
              <a:lnSpc>
                <a:spcPct val="80000"/>
              </a:lnSpc>
              <a:spcBef>
                <a:spcPts val="0"/>
              </a:spcBef>
              <a:spcAft>
                <a:spcPts val="0"/>
              </a:spcAft>
              <a:buClr>
                <a:schemeClr val="lt1"/>
              </a:buClr>
              <a:buSzPts val="1200"/>
              <a:buNone/>
              <a:defRPr>
                <a:solidFill>
                  <a:schemeClr val="lt1"/>
                </a:solidFill>
              </a:defRPr>
            </a:lvl3pPr>
            <a:lvl4pPr lvl="3" rtl="0">
              <a:lnSpc>
                <a:spcPct val="80000"/>
              </a:lnSpc>
              <a:spcBef>
                <a:spcPts val="0"/>
              </a:spcBef>
              <a:spcAft>
                <a:spcPts val="0"/>
              </a:spcAft>
              <a:buClr>
                <a:schemeClr val="lt1"/>
              </a:buClr>
              <a:buSzPts val="1200"/>
              <a:buNone/>
              <a:defRPr>
                <a:solidFill>
                  <a:schemeClr val="lt1"/>
                </a:solidFill>
              </a:defRPr>
            </a:lvl4pPr>
            <a:lvl5pPr lvl="4" rtl="0">
              <a:lnSpc>
                <a:spcPct val="80000"/>
              </a:lnSpc>
              <a:spcBef>
                <a:spcPts val="0"/>
              </a:spcBef>
              <a:spcAft>
                <a:spcPts val="0"/>
              </a:spcAft>
              <a:buClr>
                <a:schemeClr val="lt1"/>
              </a:buClr>
              <a:buSzPts val="1200"/>
              <a:buNone/>
              <a:defRPr>
                <a:solidFill>
                  <a:schemeClr val="lt1"/>
                </a:solidFill>
              </a:defRPr>
            </a:lvl5pPr>
            <a:lvl6pPr lvl="5" rtl="0">
              <a:lnSpc>
                <a:spcPct val="80000"/>
              </a:lnSpc>
              <a:spcBef>
                <a:spcPts val="0"/>
              </a:spcBef>
              <a:spcAft>
                <a:spcPts val="0"/>
              </a:spcAft>
              <a:buClr>
                <a:schemeClr val="lt1"/>
              </a:buClr>
              <a:buSzPts val="1200"/>
              <a:buNone/>
              <a:defRPr>
                <a:solidFill>
                  <a:schemeClr val="lt1"/>
                </a:solidFill>
              </a:defRPr>
            </a:lvl6pPr>
            <a:lvl7pPr lvl="6" rtl="0">
              <a:lnSpc>
                <a:spcPct val="80000"/>
              </a:lnSpc>
              <a:spcBef>
                <a:spcPts val="0"/>
              </a:spcBef>
              <a:spcAft>
                <a:spcPts val="0"/>
              </a:spcAft>
              <a:buClr>
                <a:schemeClr val="lt1"/>
              </a:buClr>
              <a:buSzPts val="1200"/>
              <a:buNone/>
              <a:defRPr>
                <a:solidFill>
                  <a:schemeClr val="lt1"/>
                </a:solidFill>
              </a:defRPr>
            </a:lvl7pPr>
            <a:lvl8pPr lvl="7" rtl="0">
              <a:lnSpc>
                <a:spcPct val="80000"/>
              </a:lnSpc>
              <a:spcBef>
                <a:spcPts val="0"/>
              </a:spcBef>
              <a:spcAft>
                <a:spcPts val="0"/>
              </a:spcAft>
              <a:buClr>
                <a:schemeClr val="lt1"/>
              </a:buClr>
              <a:buSzPts val="1200"/>
              <a:buNone/>
              <a:defRPr>
                <a:solidFill>
                  <a:schemeClr val="lt1"/>
                </a:solidFill>
              </a:defRPr>
            </a:lvl8pPr>
            <a:lvl9pPr lvl="8" rtl="0">
              <a:lnSpc>
                <a:spcPct val="80000"/>
              </a:lnSpc>
              <a:spcBef>
                <a:spcPts val="0"/>
              </a:spcBef>
              <a:spcAft>
                <a:spcPts val="0"/>
              </a:spcAft>
              <a:buClr>
                <a:schemeClr val="lt1"/>
              </a:buClr>
              <a:buSzPts val="1200"/>
              <a:buNone/>
              <a:defRPr>
                <a:solidFill>
                  <a:schemeClr val="lt1"/>
                </a:solidFill>
              </a:defRPr>
            </a:lvl9pPr>
          </a:lstStyle>
          <a:p/>
        </p:txBody>
      </p:sp>
      <p:sp>
        <p:nvSpPr>
          <p:cNvPr id="136" name="Google Shape;136;p15"/>
          <p:cNvSpPr txBox="1"/>
          <p:nvPr>
            <p:ph type="title"/>
          </p:nvPr>
        </p:nvSpPr>
        <p:spPr>
          <a:xfrm>
            <a:off x="431325" y="701050"/>
            <a:ext cx="7728300" cy="5289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Clr>
                <a:schemeClr val="lt1"/>
              </a:buClr>
              <a:buSzPts val="3500"/>
              <a:buFont typeface="Saira ExtraCondensed ExtraBold"/>
              <a:buNone/>
              <a:defRPr>
                <a:solidFill>
                  <a:schemeClr val="lt1"/>
                </a:solidFill>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2pPr>
            <a:lvl3pPr lvl="2"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3pPr>
            <a:lvl4pPr lvl="3"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4pPr>
            <a:lvl5pPr lvl="4"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5pPr>
            <a:lvl6pPr lvl="5"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6pPr>
            <a:lvl7pPr lvl="6"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7pPr>
            <a:lvl8pPr lvl="7"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8pPr>
            <a:lvl9pPr lvl="8"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9pPr>
          </a:lstStyle>
          <a:p/>
        </p:txBody>
      </p:sp>
      <p:sp>
        <p:nvSpPr>
          <p:cNvPr id="137" name="Google Shape;137;p15"/>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38" name="Google Shape;138;p15"/>
          <p:cNvSpPr txBox="1"/>
          <p:nvPr>
            <p:ph idx="5" type="body"/>
          </p:nvPr>
        </p:nvSpPr>
        <p:spPr>
          <a:xfrm>
            <a:off x="431325" y="1584825"/>
            <a:ext cx="1886400" cy="13503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1"/>
              </a:buClr>
              <a:buSzPts val="800"/>
              <a:buChar char=" "/>
              <a:defRPr sz="800">
                <a:solidFill>
                  <a:schemeClr val="lt1"/>
                </a:solidFill>
              </a:defRPr>
            </a:lvl1pPr>
            <a:lvl2pPr indent="-304800" lvl="1" marL="914400" rtl="0">
              <a:spcBef>
                <a:spcPts val="0"/>
              </a:spcBef>
              <a:spcAft>
                <a:spcPts val="0"/>
              </a:spcAft>
              <a:buClr>
                <a:schemeClr val="lt1"/>
              </a:buClr>
              <a:buSzPts val="1200"/>
              <a:buChar char=" "/>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
              <a:defRPr>
                <a:solidFill>
                  <a:schemeClr val="lt1"/>
                </a:solidFill>
              </a:defRPr>
            </a:lvl6pPr>
            <a:lvl7pPr indent="-304800" lvl="6" marL="3200400" rtl="0">
              <a:spcBef>
                <a:spcPts val="0"/>
              </a:spcBef>
              <a:spcAft>
                <a:spcPts val="0"/>
              </a:spcAft>
              <a:buClr>
                <a:schemeClr val="lt1"/>
              </a:buClr>
              <a:buSzPts val="1200"/>
              <a:buChar char=" "/>
              <a:defRPr>
                <a:solidFill>
                  <a:schemeClr val="lt1"/>
                </a:solidFill>
              </a:defRPr>
            </a:lvl7pPr>
            <a:lvl8pPr indent="-304800" lvl="7" marL="3657600" rtl="0">
              <a:spcBef>
                <a:spcPts val="0"/>
              </a:spcBef>
              <a:spcAft>
                <a:spcPts val="0"/>
              </a:spcAft>
              <a:buClr>
                <a:schemeClr val="lt1"/>
              </a:buClr>
              <a:buSzPts val="1200"/>
              <a:buChar char=" "/>
              <a:defRPr>
                <a:solidFill>
                  <a:schemeClr val="lt1"/>
                </a:solidFill>
              </a:defRPr>
            </a:lvl8pPr>
            <a:lvl9pPr indent="-304800" lvl="8" marL="4114800" rtl="0">
              <a:spcBef>
                <a:spcPts val="0"/>
              </a:spcBef>
              <a:spcAft>
                <a:spcPts val="0"/>
              </a:spcAft>
              <a:buClr>
                <a:schemeClr val="lt1"/>
              </a:buClr>
              <a:buSzPts val="1200"/>
              <a:buChar char=" "/>
              <a:defRPr>
                <a:solidFill>
                  <a:schemeClr val="lt1"/>
                </a:solidFill>
              </a:defRPr>
            </a:lvl9pPr>
          </a:lstStyle>
          <a:p/>
        </p:txBody>
      </p:sp>
      <p:cxnSp>
        <p:nvCxnSpPr>
          <p:cNvPr id="139" name="Google Shape;139;p15"/>
          <p:cNvCxnSpPr/>
          <p:nvPr/>
        </p:nvCxnSpPr>
        <p:spPr>
          <a:xfrm>
            <a:off x="526250" y="1296725"/>
            <a:ext cx="1704600" cy="0"/>
          </a:xfrm>
          <a:prstGeom prst="straightConnector1">
            <a:avLst/>
          </a:prstGeom>
          <a:noFill/>
          <a:ln cap="flat" cmpd="sng" w="9525">
            <a:solidFill>
              <a:schemeClr val="lt1"/>
            </a:solidFill>
            <a:prstDash val="solid"/>
            <a:round/>
            <a:headEnd len="med" w="med" type="none"/>
            <a:tailEnd len="med" w="med" type="none"/>
          </a:ln>
        </p:spPr>
      </p:cxnSp>
      <p:cxnSp>
        <p:nvCxnSpPr>
          <p:cNvPr id="140" name="Google Shape;140;p15"/>
          <p:cNvCxnSpPr/>
          <p:nvPr/>
        </p:nvCxnSpPr>
        <p:spPr>
          <a:xfrm>
            <a:off x="526250" y="2402975"/>
            <a:ext cx="1704600" cy="0"/>
          </a:xfrm>
          <a:prstGeom prst="straightConnector1">
            <a:avLst/>
          </a:prstGeom>
          <a:noFill/>
          <a:ln cap="flat" cmpd="sng" w="9525">
            <a:solidFill>
              <a:schemeClr val="lt1"/>
            </a:solidFill>
            <a:prstDash val="solid"/>
            <a:round/>
            <a:headEnd len="med" w="med" type="none"/>
            <a:tailEnd len="med" w="med" type="none"/>
          </a:ln>
        </p:spPr>
      </p:cxnSp>
      <p:cxnSp>
        <p:nvCxnSpPr>
          <p:cNvPr id="141" name="Google Shape;141;p15"/>
          <p:cNvCxnSpPr/>
          <p:nvPr/>
        </p:nvCxnSpPr>
        <p:spPr>
          <a:xfrm>
            <a:off x="2434588" y="1296725"/>
            <a:ext cx="1704600" cy="0"/>
          </a:xfrm>
          <a:prstGeom prst="straightConnector1">
            <a:avLst/>
          </a:prstGeom>
          <a:noFill/>
          <a:ln cap="flat" cmpd="sng" w="9525">
            <a:solidFill>
              <a:schemeClr val="lt1"/>
            </a:solidFill>
            <a:prstDash val="solid"/>
            <a:round/>
            <a:headEnd len="med" w="med" type="none"/>
            <a:tailEnd len="med" w="med" type="none"/>
          </a:ln>
        </p:spPr>
      </p:cxnSp>
      <p:sp>
        <p:nvSpPr>
          <p:cNvPr id="142" name="Google Shape;142;p15"/>
          <p:cNvSpPr txBox="1"/>
          <p:nvPr>
            <p:ph idx="6" type="body"/>
          </p:nvPr>
        </p:nvSpPr>
        <p:spPr>
          <a:xfrm>
            <a:off x="2339703" y="1655025"/>
            <a:ext cx="1886400" cy="13503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1"/>
              </a:buClr>
              <a:buSzPts val="800"/>
              <a:buChar char="―"/>
              <a:defRPr sz="800">
                <a:solidFill>
                  <a:schemeClr val="lt1"/>
                </a:solidFill>
              </a:defRPr>
            </a:lvl1pPr>
            <a:lvl2pPr indent="-304800" lvl="1" marL="914400" rtl="0">
              <a:spcBef>
                <a:spcPts val="400"/>
              </a:spcBef>
              <a:spcAft>
                <a:spcPts val="0"/>
              </a:spcAft>
              <a:buClr>
                <a:schemeClr val="lt1"/>
              </a:buClr>
              <a:buSzPts val="1200"/>
              <a:buChar char="○"/>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a:defRPr>
                <a:solidFill>
                  <a:schemeClr val="lt1"/>
                </a:solidFill>
              </a:defRPr>
            </a:lvl6pPr>
            <a:lvl7pPr indent="-304800" lvl="6" marL="3200400" rtl="0">
              <a:spcBef>
                <a:spcPts val="0"/>
              </a:spcBef>
              <a:spcAft>
                <a:spcPts val="0"/>
              </a:spcAft>
              <a:buClr>
                <a:schemeClr val="lt1"/>
              </a:buClr>
              <a:buSzPts val="1200"/>
              <a:buChar char="●"/>
              <a:defRPr>
                <a:solidFill>
                  <a:schemeClr val="lt1"/>
                </a:solidFill>
              </a:defRPr>
            </a:lvl7pPr>
            <a:lvl8pPr indent="-304800" lvl="7" marL="3657600" rtl="0">
              <a:spcBef>
                <a:spcPts val="0"/>
              </a:spcBef>
              <a:spcAft>
                <a:spcPts val="0"/>
              </a:spcAft>
              <a:buClr>
                <a:schemeClr val="lt1"/>
              </a:buClr>
              <a:buSzPts val="1200"/>
              <a:buChar char="○"/>
              <a:defRPr>
                <a:solidFill>
                  <a:schemeClr val="lt1"/>
                </a:solidFill>
              </a:defRPr>
            </a:lvl8pPr>
            <a:lvl9pPr indent="-304800" lvl="8" marL="4114800" rtl="0">
              <a:spcBef>
                <a:spcPts val="0"/>
              </a:spcBef>
              <a:spcAft>
                <a:spcPts val="0"/>
              </a:spcAft>
              <a:buClr>
                <a:schemeClr val="lt1"/>
              </a:buClr>
              <a:buSzPts val="1200"/>
              <a:buChar char="■"/>
              <a:defRPr>
                <a:solidFill>
                  <a:schemeClr val="lt1"/>
                </a:solidFill>
              </a:defRPr>
            </a:lvl9pPr>
          </a:lstStyle>
          <a:p/>
        </p:txBody>
      </p:sp>
      <p:cxnSp>
        <p:nvCxnSpPr>
          <p:cNvPr id="143" name="Google Shape;143;p15"/>
          <p:cNvCxnSpPr/>
          <p:nvPr/>
        </p:nvCxnSpPr>
        <p:spPr>
          <a:xfrm>
            <a:off x="2434588" y="3124850"/>
            <a:ext cx="1704600" cy="0"/>
          </a:xfrm>
          <a:prstGeom prst="straightConnector1">
            <a:avLst/>
          </a:prstGeom>
          <a:noFill/>
          <a:ln cap="flat" cmpd="sng" w="9525">
            <a:solidFill>
              <a:schemeClr val="lt1"/>
            </a:solidFill>
            <a:prstDash val="solid"/>
            <a:round/>
            <a:headEnd len="med" w="med" type="none"/>
            <a:tailEnd len="med" w="med" type="none"/>
          </a:ln>
        </p:spPr>
      </p:cxnSp>
      <p:sp>
        <p:nvSpPr>
          <p:cNvPr id="144" name="Google Shape;144;p15"/>
          <p:cNvSpPr txBox="1"/>
          <p:nvPr>
            <p:ph idx="7" type="body"/>
          </p:nvPr>
        </p:nvSpPr>
        <p:spPr>
          <a:xfrm>
            <a:off x="4207900" y="1184425"/>
            <a:ext cx="1916400" cy="32097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1"/>
              </a:buClr>
              <a:buSzPts val="800"/>
              <a:buChar char=" "/>
              <a:defRPr b="0" sz="800">
                <a:solidFill>
                  <a:schemeClr val="lt1"/>
                </a:solidFill>
              </a:defRPr>
            </a:lvl1pPr>
            <a:lvl2pPr indent="-304800" lvl="1" marL="914400" rtl="0">
              <a:spcBef>
                <a:spcPts val="0"/>
              </a:spcBef>
              <a:spcAft>
                <a:spcPts val="0"/>
              </a:spcAft>
              <a:buClr>
                <a:schemeClr val="lt1"/>
              </a:buClr>
              <a:buSzPts val="1200"/>
              <a:buChar char=" "/>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
              <a:defRPr>
                <a:solidFill>
                  <a:schemeClr val="lt1"/>
                </a:solidFill>
              </a:defRPr>
            </a:lvl6pPr>
            <a:lvl7pPr indent="-304800" lvl="6" marL="3200400" rtl="0">
              <a:spcBef>
                <a:spcPts val="0"/>
              </a:spcBef>
              <a:spcAft>
                <a:spcPts val="0"/>
              </a:spcAft>
              <a:buClr>
                <a:schemeClr val="lt1"/>
              </a:buClr>
              <a:buSzPts val="1200"/>
              <a:buChar char=" "/>
              <a:defRPr>
                <a:solidFill>
                  <a:schemeClr val="lt1"/>
                </a:solidFill>
              </a:defRPr>
            </a:lvl7pPr>
            <a:lvl8pPr indent="-304800" lvl="7" marL="3657600" rtl="0">
              <a:spcBef>
                <a:spcPts val="0"/>
              </a:spcBef>
              <a:spcAft>
                <a:spcPts val="0"/>
              </a:spcAft>
              <a:buClr>
                <a:schemeClr val="lt1"/>
              </a:buClr>
              <a:buSzPts val="1200"/>
              <a:buChar char=" "/>
              <a:defRPr>
                <a:solidFill>
                  <a:schemeClr val="lt1"/>
                </a:solidFill>
              </a:defRPr>
            </a:lvl8pPr>
            <a:lvl9pPr indent="-304800" lvl="8" marL="4114800" rtl="0">
              <a:spcBef>
                <a:spcPts val="0"/>
              </a:spcBef>
              <a:spcAft>
                <a:spcPts val="0"/>
              </a:spcAft>
              <a:buClr>
                <a:schemeClr val="lt1"/>
              </a:buClr>
              <a:buSzPts val="1200"/>
              <a:buChar char=" "/>
              <a:defRPr>
                <a:solidFill>
                  <a:schemeClr val="lt1"/>
                </a:solidFill>
              </a:defRPr>
            </a:lvl9pPr>
          </a:lstStyle>
          <a:p/>
        </p:txBody>
      </p:sp>
      <p:sp>
        <p:nvSpPr>
          <p:cNvPr id="145" name="Google Shape;145;p15"/>
          <p:cNvSpPr txBox="1"/>
          <p:nvPr>
            <p:ph idx="8" type="body"/>
          </p:nvPr>
        </p:nvSpPr>
        <p:spPr>
          <a:xfrm>
            <a:off x="2339700" y="3414278"/>
            <a:ext cx="1886400" cy="8502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1"/>
              </a:buClr>
              <a:buSzPts val="800"/>
              <a:buChar char=" "/>
              <a:defRPr sz="800">
                <a:solidFill>
                  <a:schemeClr val="lt1"/>
                </a:solidFill>
              </a:defRPr>
            </a:lvl1pPr>
            <a:lvl2pPr indent="-304800" lvl="1" marL="914400" rtl="0">
              <a:spcBef>
                <a:spcPts val="0"/>
              </a:spcBef>
              <a:spcAft>
                <a:spcPts val="0"/>
              </a:spcAft>
              <a:buClr>
                <a:schemeClr val="lt1"/>
              </a:buClr>
              <a:buSzPts val="1200"/>
              <a:buChar char=" "/>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
              <a:defRPr>
                <a:solidFill>
                  <a:schemeClr val="lt1"/>
                </a:solidFill>
              </a:defRPr>
            </a:lvl6pPr>
            <a:lvl7pPr indent="-304800" lvl="6" marL="3200400" rtl="0">
              <a:spcBef>
                <a:spcPts val="0"/>
              </a:spcBef>
              <a:spcAft>
                <a:spcPts val="0"/>
              </a:spcAft>
              <a:buClr>
                <a:schemeClr val="lt1"/>
              </a:buClr>
              <a:buSzPts val="1200"/>
              <a:buChar char=" "/>
              <a:defRPr>
                <a:solidFill>
                  <a:schemeClr val="lt1"/>
                </a:solidFill>
              </a:defRPr>
            </a:lvl7pPr>
            <a:lvl8pPr indent="-304800" lvl="7" marL="3657600" rtl="0">
              <a:spcBef>
                <a:spcPts val="0"/>
              </a:spcBef>
              <a:spcAft>
                <a:spcPts val="0"/>
              </a:spcAft>
              <a:buClr>
                <a:schemeClr val="lt1"/>
              </a:buClr>
              <a:buSzPts val="1200"/>
              <a:buChar char=" "/>
              <a:defRPr>
                <a:solidFill>
                  <a:schemeClr val="lt1"/>
                </a:solidFill>
              </a:defRPr>
            </a:lvl8pPr>
            <a:lvl9pPr indent="-304800" lvl="8" marL="4114800" rtl="0">
              <a:spcBef>
                <a:spcPts val="0"/>
              </a:spcBef>
              <a:spcAft>
                <a:spcPts val="0"/>
              </a:spcAft>
              <a:buClr>
                <a:schemeClr val="lt1"/>
              </a:buClr>
              <a:buSzPts val="1200"/>
              <a:buChar char=" "/>
              <a:defRPr>
                <a:solidFill>
                  <a:schemeClr val="lt1"/>
                </a:solidFill>
              </a:defRPr>
            </a:lvl9pPr>
          </a:lstStyle>
          <a:p/>
        </p:txBody>
      </p:sp>
      <p:sp>
        <p:nvSpPr>
          <p:cNvPr id="146" name="Google Shape;146;p15"/>
          <p:cNvSpPr txBox="1"/>
          <p:nvPr>
            <p:ph idx="9" type="body"/>
          </p:nvPr>
        </p:nvSpPr>
        <p:spPr>
          <a:xfrm>
            <a:off x="431325" y="2691075"/>
            <a:ext cx="1886400" cy="1350300"/>
          </a:xfrm>
          <a:prstGeom prst="rect">
            <a:avLst/>
          </a:prstGeom>
        </p:spPr>
        <p:txBody>
          <a:bodyPr anchorCtr="0" anchor="t" bIns="91425" lIns="91425" spcFirstLastPara="1" rIns="91425" wrap="square" tIns="91425">
            <a:noAutofit/>
          </a:bodyPr>
          <a:lstStyle>
            <a:lvl1pPr indent="-279400" lvl="0" marL="457200" rtl="0">
              <a:spcBef>
                <a:spcPts val="0"/>
              </a:spcBef>
              <a:spcAft>
                <a:spcPts val="0"/>
              </a:spcAft>
              <a:buClr>
                <a:schemeClr val="lt1"/>
              </a:buClr>
              <a:buSzPts val="800"/>
              <a:buChar char="―"/>
              <a:defRPr sz="800">
                <a:solidFill>
                  <a:schemeClr val="lt1"/>
                </a:solidFill>
              </a:defRPr>
            </a:lvl1pPr>
            <a:lvl2pPr indent="-304800" lvl="1" marL="914400" rtl="0">
              <a:spcBef>
                <a:spcPts val="400"/>
              </a:spcBef>
              <a:spcAft>
                <a:spcPts val="0"/>
              </a:spcAft>
              <a:buClr>
                <a:schemeClr val="lt1"/>
              </a:buClr>
              <a:buSzPts val="1200"/>
              <a:buChar char=" "/>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
              <a:defRPr>
                <a:solidFill>
                  <a:schemeClr val="lt1"/>
                </a:solidFill>
              </a:defRPr>
            </a:lvl6pPr>
            <a:lvl7pPr indent="-304800" lvl="6" marL="3200400" rtl="0">
              <a:spcBef>
                <a:spcPts val="0"/>
              </a:spcBef>
              <a:spcAft>
                <a:spcPts val="0"/>
              </a:spcAft>
              <a:buClr>
                <a:schemeClr val="lt1"/>
              </a:buClr>
              <a:buSzPts val="1200"/>
              <a:buChar char=" "/>
              <a:defRPr>
                <a:solidFill>
                  <a:schemeClr val="lt1"/>
                </a:solidFill>
              </a:defRPr>
            </a:lvl7pPr>
            <a:lvl8pPr indent="-304800" lvl="7" marL="3657600" rtl="0">
              <a:spcBef>
                <a:spcPts val="0"/>
              </a:spcBef>
              <a:spcAft>
                <a:spcPts val="0"/>
              </a:spcAft>
              <a:buClr>
                <a:schemeClr val="lt1"/>
              </a:buClr>
              <a:buSzPts val="1200"/>
              <a:buChar char=" "/>
              <a:defRPr>
                <a:solidFill>
                  <a:schemeClr val="lt1"/>
                </a:solidFill>
              </a:defRPr>
            </a:lvl8pPr>
            <a:lvl9pPr indent="-304800" lvl="8" marL="4114800" rtl="0">
              <a:spcBef>
                <a:spcPts val="0"/>
              </a:spcBef>
              <a:spcAft>
                <a:spcPts val="0"/>
              </a:spcAft>
              <a:buClr>
                <a:schemeClr val="lt1"/>
              </a:buClr>
              <a:buSzPts val="1200"/>
              <a:buChar char=" "/>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rlocuteurs 1">
  <p:cSld name="TITLE_ONLY_1_2_1">
    <p:spTree>
      <p:nvGrpSpPr>
        <p:cNvPr id="147" name="Shape 147"/>
        <p:cNvGrpSpPr/>
        <p:nvPr/>
      </p:nvGrpSpPr>
      <p:grpSpPr>
        <a:xfrm>
          <a:off x="0" y="0"/>
          <a:ext cx="0" cy="0"/>
          <a:chOff x="0" y="0"/>
          <a:chExt cx="0" cy="0"/>
        </a:xfrm>
      </p:grpSpPr>
      <p:sp>
        <p:nvSpPr>
          <p:cNvPr id="148" name="Google Shape;148;p16"/>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49" name="Google Shape;149;p16"/>
          <p:cNvSpPr/>
          <p:nvPr/>
        </p:nvSpPr>
        <p:spPr>
          <a:xfrm>
            <a:off x="6089100" y="895525"/>
            <a:ext cx="2670000" cy="3880500"/>
          </a:xfrm>
          <a:prstGeom prst="rect">
            <a:avLst/>
          </a:prstGeom>
          <a:solidFill>
            <a:srgbClr val="003CD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6"/>
          <p:cNvSpPr txBox="1"/>
          <p:nvPr>
            <p:ph type="title"/>
          </p:nvPr>
        </p:nvSpPr>
        <p:spPr>
          <a:xfrm>
            <a:off x="431325" y="360700"/>
            <a:ext cx="8022900" cy="7041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3500"/>
              <a:buFont typeface="Saira ExtraCondensed ExtraBold"/>
              <a:buNone/>
              <a:defRPr>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2pPr>
            <a:lvl3pPr lvl="2"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3pPr>
            <a:lvl4pPr lvl="3"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4pPr>
            <a:lvl5pPr lvl="4"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5pPr>
            <a:lvl6pPr lvl="5"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6pPr>
            <a:lvl7pPr lvl="6"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7pPr>
            <a:lvl8pPr lvl="7"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8pPr>
            <a:lvl9pPr lvl="8"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9pPr>
          </a:lstStyle>
          <a:p/>
        </p:txBody>
      </p:sp>
      <p:pic>
        <p:nvPicPr>
          <p:cNvPr id="151" name="Google Shape;151;p16"/>
          <p:cNvPicPr preferRelativeResize="0"/>
          <p:nvPr/>
        </p:nvPicPr>
        <p:blipFill rotWithShape="1">
          <a:blip r:embed="rId2">
            <a:alphaModFix/>
          </a:blip>
          <a:srcRect b="50518" l="34952" r="34949" t="8329"/>
          <a:stretch/>
        </p:blipFill>
        <p:spPr>
          <a:xfrm>
            <a:off x="737342" y="1321900"/>
            <a:ext cx="1057200" cy="1056600"/>
          </a:xfrm>
          <a:prstGeom prst="rect">
            <a:avLst/>
          </a:prstGeom>
          <a:noFill/>
          <a:ln>
            <a:noFill/>
          </a:ln>
        </p:spPr>
      </p:pic>
      <p:pic>
        <p:nvPicPr>
          <p:cNvPr id="152" name="Google Shape;152;p16"/>
          <p:cNvPicPr preferRelativeResize="0"/>
          <p:nvPr/>
        </p:nvPicPr>
        <p:blipFill rotWithShape="1">
          <a:blip r:embed="rId2">
            <a:alphaModFix/>
          </a:blip>
          <a:srcRect b="50518" l="34952" r="34949" t="8329"/>
          <a:stretch/>
        </p:blipFill>
        <p:spPr>
          <a:xfrm>
            <a:off x="2648967" y="1321900"/>
            <a:ext cx="1057200" cy="1056600"/>
          </a:xfrm>
          <a:prstGeom prst="rect">
            <a:avLst/>
          </a:prstGeom>
          <a:noFill/>
          <a:ln>
            <a:noFill/>
          </a:ln>
        </p:spPr>
      </p:pic>
      <p:pic>
        <p:nvPicPr>
          <p:cNvPr id="153" name="Google Shape;153;p16"/>
          <p:cNvPicPr preferRelativeResize="0"/>
          <p:nvPr/>
        </p:nvPicPr>
        <p:blipFill rotWithShape="1">
          <a:blip r:embed="rId2">
            <a:alphaModFix/>
          </a:blip>
          <a:srcRect b="50518" l="34952" r="34949" t="8329"/>
          <a:stretch/>
        </p:blipFill>
        <p:spPr>
          <a:xfrm>
            <a:off x="4432792" y="1321900"/>
            <a:ext cx="1057200" cy="1056600"/>
          </a:xfrm>
          <a:prstGeom prst="rect">
            <a:avLst/>
          </a:prstGeom>
          <a:noFill/>
          <a:ln>
            <a:noFill/>
          </a:ln>
        </p:spPr>
      </p:pic>
      <p:pic>
        <p:nvPicPr>
          <p:cNvPr id="154" name="Google Shape;154;p16"/>
          <p:cNvPicPr preferRelativeResize="0"/>
          <p:nvPr/>
        </p:nvPicPr>
        <p:blipFill rotWithShape="1">
          <a:blip r:embed="rId2">
            <a:alphaModFix/>
          </a:blip>
          <a:srcRect b="50518" l="34952" r="34949" t="8329"/>
          <a:stretch/>
        </p:blipFill>
        <p:spPr>
          <a:xfrm>
            <a:off x="737342" y="3049500"/>
            <a:ext cx="1057200" cy="1056600"/>
          </a:xfrm>
          <a:prstGeom prst="rect">
            <a:avLst/>
          </a:prstGeom>
          <a:noFill/>
          <a:ln>
            <a:noFill/>
          </a:ln>
        </p:spPr>
      </p:pic>
      <p:pic>
        <p:nvPicPr>
          <p:cNvPr id="155" name="Google Shape;155;p16"/>
          <p:cNvPicPr preferRelativeResize="0"/>
          <p:nvPr/>
        </p:nvPicPr>
        <p:blipFill rotWithShape="1">
          <a:blip r:embed="rId2">
            <a:alphaModFix/>
          </a:blip>
          <a:srcRect b="50518" l="34952" r="34949" t="8329"/>
          <a:stretch/>
        </p:blipFill>
        <p:spPr>
          <a:xfrm>
            <a:off x="2648967" y="3049500"/>
            <a:ext cx="1057200" cy="1056600"/>
          </a:xfrm>
          <a:prstGeom prst="rect">
            <a:avLst/>
          </a:prstGeom>
          <a:noFill/>
          <a:ln>
            <a:noFill/>
          </a:ln>
        </p:spPr>
      </p:pic>
      <p:pic>
        <p:nvPicPr>
          <p:cNvPr id="156" name="Google Shape;156;p16"/>
          <p:cNvPicPr preferRelativeResize="0"/>
          <p:nvPr/>
        </p:nvPicPr>
        <p:blipFill rotWithShape="1">
          <a:blip r:embed="rId2">
            <a:alphaModFix/>
          </a:blip>
          <a:srcRect b="50518" l="34952" r="34949" t="8329"/>
          <a:stretch/>
        </p:blipFill>
        <p:spPr>
          <a:xfrm>
            <a:off x="4432792" y="3049500"/>
            <a:ext cx="1057200" cy="1056600"/>
          </a:xfrm>
          <a:prstGeom prst="rect">
            <a:avLst/>
          </a:prstGeom>
          <a:noFill/>
          <a:ln>
            <a:noFill/>
          </a:ln>
        </p:spPr>
      </p:pic>
      <p:pic>
        <p:nvPicPr>
          <p:cNvPr id="157" name="Google Shape;157;p16"/>
          <p:cNvPicPr preferRelativeResize="0"/>
          <p:nvPr/>
        </p:nvPicPr>
        <p:blipFill rotWithShape="1">
          <a:blip r:embed="rId2">
            <a:alphaModFix/>
          </a:blip>
          <a:srcRect b="50518" l="34952" r="34949" t="8329"/>
          <a:stretch/>
        </p:blipFill>
        <p:spPr>
          <a:xfrm>
            <a:off x="6895492" y="1321900"/>
            <a:ext cx="1057200" cy="1056600"/>
          </a:xfrm>
          <a:prstGeom prst="rect">
            <a:avLst/>
          </a:prstGeom>
          <a:noFill/>
          <a:ln>
            <a:noFill/>
          </a:ln>
        </p:spPr>
      </p:pic>
      <p:pic>
        <p:nvPicPr>
          <p:cNvPr id="158" name="Google Shape;158;p16"/>
          <p:cNvPicPr preferRelativeResize="0"/>
          <p:nvPr/>
        </p:nvPicPr>
        <p:blipFill rotWithShape="1">
          <a:blip r:embed="rId2">
            <a:alphaModFix/>
          </a:blip>
          <a:srcRect b="50518" l="34952" r="34949" t="8329"/>
          <a:stretch/>
        </p:blipFill>
        <p:spPr>
          <a:xfrm>
            <a:off x="6895492" y="3049500"/>
            <a:ext cx="1057200" cy="10566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discret 2">
  <p:cSld name="CUSTOM_3_1_1_1_1_1_1_1_3">
    <p:bg>
      <p:bgPr>
        <a:solidFill>
          <a:schemeClr val="lt1"/>
        </a:solidFill>
      </p:bgPr>
    </p:bg>
    <p:spTree>
      <p:nvGrpSpPr>
        <p:cNvPr id="159" name="Shape 159"/>
        <p:cNvGrpSpPr/>
        <p:nvPr/>
      </p:nvGrpSpPr>
      <p:grpSpPr>
        <a:xfrm>
          <a:off x="0" y="0"/>
          <a:ext cx="0" cy="0"/>
          <a:chOff x="0" y="0"/>
          <a:chExt cx="0" cy="0"/>
        </a:xfrm>
      </p:grpSpPr>
      <p:sp>
        <p:nvSpPr>
          <p:cNvPr id="160" name="Google Shape;160;p17"/>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61" name="Google Shape;161;p17"/>
          <p:cNvSpPr txBox="1"/>
          <p:nvPr>
            <p:ph type="title"/>
          </p:nvPr>
        </p:nvSpPr>
        <p:spPr>
          <a:xfrm>
            <a:off x="431325" y="336400"/>
            <a:ext cx="8022900" cy="7041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3500"/>
              <a:buFont typeface="Saira ExtraCondensed ExtraBold"/>
              <a:buNone/>
              <a:defRPr>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2pPr>
            <a:lvl3pPr lvl="2"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3pPr>
            <a:lvl4pPr lvl="3"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4pPr>
            <a:lvl5pPr lvl="4"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5pPr>
            <a:lvl6pPr lvl="5"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6pPr>
            <a:lvl7pPr lvl="6"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7pPr>
            <a:lvl8pPr lvl="7"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8pPr>
            <a:lvl9pPr lvl="8"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section - bleu foncé">
  <p:cSld name="CUSTOM_3_1_1_1_2_1_1_2">
    <p:bg>
      <p:bgPr>
        <a:noFill/>
      </p:bgPr>
    </p:bg>
    <p:spTree>
      <p:nvGrpSpPr>
        <p:cNvPr id="162" name="Shape 162"/>
        <p:cNvGrpSpPr/>
        <p:nvPr/>
      </p:nvGrpSpPr>
      <p:grpSpPr>
        <a:xfrm>
          <a:off x="0" y="0"/>
          <a:ext cx="0" cy="0"/>
          <a:chOff x="0" y="0"/>
          <a:chExt cx="0" cy="0"/>
        </a:xfrm>
      </p:grpSpPr>
      <p:pic>
        <p:nvPicPr>
          <p:cNvPr id="163" name="Google Shape;163;p18"/>
          <p:cNvPicPr preferRelativeResize="0"/>
          <p:nvPr/>
        </p:nvPicPr>
        <p:blipFill rotWithShape="1">
          <a:blip r:embed="rId2">
            <a:alphaModFix/>
          </a:blip>
          <a:srcRect b="2831" l="0" r="0" t="18291"/>
          <a:stretch/>
        </p:blipFill>
        <p:spPr>
          <a:xfrm>
            <a:off x="0" y="0"/>
            <a:ext cx="9144003" cy="4807100"/>
          </a:xfrm>
          <a:prstGeom prst="rect">
            <a:avLst/>
          </a:prstGeom>
          <a:noFill/>
          <a:ln>
            <a:noFill/>
          </a:ln>
        </p:spPr>
      </p:pic>
      <p:sp>
        <p:nvSpPr>
          <p:cNvPr id="164" name="Google Shape;164;p18"/>
          <p:cNvSpPr/>
          <p:nvPr/>
        </p:nvSpPr>
        <p:spPr>
          <a:xfrm>
            <a:off x="0" y="-7550"/>
            <a:ext cx="9144000" cy="4822200"/>
          </a:xfrm>
          <a:prstGeom prst="rect">
            <a:avLst/>
          </a:prstGeom>
          <a:solidFill>
            <a:srgbClr val="000F41">
              <a:alpha val="7595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65" name="Google Shape;165;p18"/>
          <p:cNvSpPr txBox="1"/>
          <p:nvPr>
            <p:ph type="title"/>
          </p:nvPr>
        </p:nvSpPr>
        <p:spPr>
          <a:xfrm>
            <a:off x="431325" y="1481400"/>
            <a:ext cx="7728300" cy="2180700"/>
          </a:xfrm>
          <a:prstGeom prst="rect">
            <a:avLst/>
          </a:prstGeom>
        </p:spPr>
        <p:txBody>
          <a:bodyPr anchorCtr="0" anchor="ctr" bIns="91425" lIns="91425" spcFirstLastPara="1" rIns="91425" wrap="square" tIns="91425">
            <a:noAutofit/>
          </a:bodyPr>
          <a:lstStyle>
            <a:lvl1pPr lvl="0" rtl="0">
              <a:lnSpc>
                <a:spcPct val="70000"/>
              </a:lnSpc>
              <a:spcBef>
                <a:spcPts val="0"/>
              </a:spcBef>
              <a:spcAft>
                <a:spcPts val="0"/>
              </a:spcAft>
              <a:buClr>
                <a:schemeClr val="lt1"/>
              </a:buClr>
              <a:buSzPts val="6000"/>
              <a:buFont typeface="Saira ExtraCondensed ExtraBold"/>
              <a:buNone/>
              <a:defRPr sz="6000">
                <a:solidFill>
                  <a:schemeClr val="lt1"/>
                </a:solidFill>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2pPr>
            <a:lvl3pPr lvl="2"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3pPr>
            <a:lvl4pPr lvl="3"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4pPr>
            <a:lvl5pPr lvl="4"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5pPr>
            <a:lvl6pPr lvl="5"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6pPr>
            <a:lvl7pPr lvl="6"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7pPr>
            <a:lvl8pPr lvl="7"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8pPr>
            <a:lvl9pPr lvl="8"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9pPr>
          </a:lstStyle>
          <a:p/>
        </p:txBody>
      </p:sp>
      <p:sp>
        <p:nvSpPr>
          <p:cNvPr id="166" name="Google Shape;166;p18"/>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67" name="Google Shape;167;p18"/>
          <p:cNvSpPr txBox="1"/>
          <p:nvPr>
            <p:ph idx="1" type="body"/>
          </p:nvPr>
        </p:nvSpPr>
        <p:spPr>
          <a:xfrm>
            <a:off x="562475" y="3618075"/>
            <a:ext cx="2645100" cy="45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
              <a:defRPr sz="1000">
                <a:solidFill>
                  <a:schemeClr val="lt1"/>
                </a:solidFill>
              </a:defRPr>
            </a:lvl1pPr>
            <a:lvl2pPr indent="-292100" lvl="1" marL="914400" rtl="0">
              <a:spcBef>
                <a:spcPts val="0"/>
              </a:spcBef>
              <a:spcAft>
                <a:spcPts val="0"/>
              </a:spcAft>
              <a:buClr>
                <a:schemeClr val="lt1"/>
              </a:buClr>
              <a:buSzPts val="1000"/>
              <a:buChar char=" "/>
              <a:defRPr sz="1000">
                <a:solidFill>
                  <a:schemeClr val="lt1"/>
                </a:solidFill>
              </a:defRPr>
            </a:lvl2pPr>
            <a:lvl3pPr indent="-292100" lvl="2" marL="1371600" rtl="0">
              <a:spcBef>
                <a:spcPts val="0"/>
              </a:spcBef>
              <a:spcAft>
                <a:spcPts val="0"/>
              </a:spcAft>
              <a:buClr>
                <a:schemeClr val="lt1"/>
              </a:buClr>
              <a:buSzPts val="1000"/>
              <a:buChar char="―"/>
              <a:defRPr sz="1000">
                <a:solidFill>
                  <a:schemeClr val="lt1"/>
                </a:solidFill>
              </a:defRPr>
            </a:lvl3pPr>
            <a:lvl4pPr indent="-292100" lvl="3" marL="1828800" rtl="0">
              <a:spcBef>
                <a:spcPts val="0"/>
              </a:spcBef>
              <a:spcAft>
                <a:spcPts val="0"/>
              </a:spcAft>
              <a:buClr>
                <a:schemeClr val="lt1"/>
              </a:buClr>
              <a:buSzPts val="1000"/>
              <a:buChar char="－"/>
              <a:defRPr sz="1000">
                <a:solidFill>
                  <a:schemeClr val="lt1"/>
                </a:solidFill>
              </a:defRPr>
            </a:lvl4pPr>
            <a:lvl5pPr indent="-292100" lvl="4" marL="2286000" rtl="0">
              <a:spcBef>
                <a:spcPts val="0"/>
              </a:spcBef>
              <a:spcAft>
                <a:spcPts val="0"/>
              </a:spcAft>
              <a:buClr>
                <a:schemeClr val="lt1"/>
              </a:buClr>
              <a:buSzPts val="1000"/>
              <a:buChar char="－"/>
              <a:defRPr sz="1000">
                <a:solidFill>
                  <a:schemeClr val="lt1"/>
                </a:solidFill>
              </a:defRPr>
            </a:lvl5pPr>
            <a:lvl6pPr indent="-292100" lvl="5" marL="2743200" rtl="0">
              <a:spcBef>
                <a:spcPts val="0"/>
              </a:spcBef>
              <a:spcAft>
                <a:spcPts val="0"/>
              </a:spcAft>
              <a:buClr>
                <a:schemeClr val="lt1"/>
              </a:buClr>
              <a:buSzPts val="1000"/>
              <a:buChar char=" "/>
              <a:defRPr sz="1000">
                <a:solidFill>
                  <a:schemeClr val="lt1"/>
                </a:solidFill>
              </a:defRPr>
            </a:lvl6pPr>
            <a:lvl7pPr indent="-292100" lvl="6" marL="3200400" rtl="0">
              <a:spcBef>
                <a:spcPts val="0"/>
              </a:spcBef>
              <a:spcAft>
                <a:spcPts val="0"/>
              </a:spcAft>
              <a:buClr>
                <a:schemeClr val="lt1"/>
              </a:buClr>
              <a:buSzPts val="1000"/>
              <a:buChar char=" "/>
              <a:defRPr sz="1000">
                <a:solidFill>
                  <a:schemeClr val="lt1"/>
                </a:solidFill>
              </a:defRPr>
            </a:lvl7pPr>
            <a:lvl8pPr indent="-292100" lvl="7" marL="3657600" rtl="0">
              <a:spcBef>
                <a:spcPts val="0"/>
              </a:spcBef>
              <a:spcAft>
                <a:spcPts val="0"/>
              </a:spcAft>
              <a:buClr>
                <a:schemeClr val="lt1"/>
              </a:buClr>
              <a:buSzPts val="1000"/>
              <a:buChar char=" "/>
              <a:defRPr sz="1000">
                <a:solidFill>
                  <a:schemeClr val="lt1"/>
                </a:solidFill>
              </a:defRPr>
            </a:lvl8pPr>
            <a:lvl9pPr indent="-292100" lvl="8" marL="4114800" rtl="0">
              <a:spcBef>
                <a:spcPts val="0"/>
              </a:spcBef>
              <a:spcAft>
                <a:spcPts val="0"/>
              </a:spcAft>
              <a:buClr>
                <a:schemeClr val="lt1"/>
              </a:buClr>
              <a:buSzPts val="1000"/>
              <a:buChar char=" "/>
              <a:defRPr sz="10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section - bleu klein">
  <p:cSld name="CUSTOM_3_1_1_1_2_1_1_2_1">
    <p:bg>
      <p:bgPr>
        <a:noFill/>
      </p:bgPr>
    </p:bg>
    <p:spTree>
      <p:nvGrpSpPr>
        <p:cNvPr id="168" name="Shape 168"/>
        <p:cNvGrpSpPr/>
        <p:nvPr/>
      </p:nvGrpSpPr>
      <p:grpSpPr>
        <a:xfrm>
          <a:off x="0" y="0"/>
          <a:ext cx="0" cy="0"/>
          <a:chOff x="0" y="0"/>
          <a:chExt cx="0" cy="0"/>
        </a:xfrm>
      </p:grpSpPr>
      <p:pic>
        <p:nvPicPr>
          <p:cNvPr id="169" name="Google Shape;169;p19"/>
          <p:cNvPicPr preferRelativeResize="0"/>
          <p:nvPr/>
        </p:nvPicPr>
        <p:blipFill rotWithShape="1">
          <a:blip r:embed="rId2">
            <a:alphaModFix/>
          </a:blip>
          <a:srcRect b="10561" l="0" r="0" t="10561"/>
          <a:stretch/>
        </p:blipFill>
        <p:spPr>
          <a:xfrm>
            <a:off x="0" y="0"/>
            <a:ext cx="9144003" cy="4807100"/>
          </a:xfrm>
          <a:prstGeom prst="rect">
            <a:avLst/>
          </a:prstGeom>
          <a:noFill/>
          <a:ln>
            <a:noFill/>
          </a:ln>
        </p:spPr>
      </p:pic>
      <p:sp>
        <p:nvSpPr>
          <p:cNvPr id="170" name="Google Shape;170;p19"/>
          <p:cNvSpPr/>
          <p:nvPr/>
        </p:nvSpPr>
        <p:spPr>
          <a:xfrm>
            <a:off x="0" y="-7550"/>
            <a:ext cx="9144000" cy="4822200"/>
          </a:xfrm>
          <a:prstGeom prst="rect">
            <a:avLst/>
          </a:prstGeom>
          <a:solidFill>
            <a:srgbClr val="003CDC">
              <a:alpha val="7569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71" name="Google Shape;171;p19"/>
          <p:cNvSpPr txBox="1"/>
          <p:nvPr>
            <p:ph type="title"/>
          </p:nvPr>
        </p:nvSpPr>
        <p:spPr>
          <a:xfrm>
            <a:off x="431325" y="1481400"/>
            <a:ext cx="7728300" cy="2180700"/>
          </a:xfrm>
          <a:prstGeom prst="rect">
            <a:avLst/>
          </a:prstGeom>
        </p:spPr>
        <p:txBody>
          <a:bodyPr anchorCtr="0" anchor="ctr" bIns="91425" lIns="91425" spcFirstLastPara="1" rIns="91425" wrap="square" tIns="91425">
            <a:noAutofit/>
          </a:bodyPr>
          <a:lstStyle>
            <a:lvl1pPr lvl="0" rtl="0">
              <a:lnSpc>
                <a:spcPct val="70000"/>
              </a:lnSpc>
              <a:spcBef>
                <a:spcPts val="0"/>
              </a:spcBef>
              <a:spcAft>
                <a:spcPts val="0"/>
              </a:spcAft>
              <a:buClr>
                <a:schemeClr val="lt1"/>
              </a:buClr>
              <a:buSzPts val="6000"/>
              <a:buFont typeface="Saira ExtraCondensed ExtraBold"/>
              <a:buNone/>
              <a:defRPr sz="6000">
                <a:solidFill>
                  <a:schemeClr val="lt1"/>
                </a:solidFill>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2pPr>
            <a:lvl3pPr lvl="2"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3pPr>
            <a:lvl4pPr lvl="3"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4pPr>
            <a:lvl5pPr lvl="4"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5pPr>
            <a:lvl6pPr lvl="5"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6pPr>
            <a:lvl7pPr lvl="6"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7pPr>
            <a:lvl8pPr lvl="7"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8pPr>
            <a:lvl9pPr lvl="8" rtl="0">
              <a:lnSpc>
                <a:spcPct val="70000"/>
              </a:lnSpc>
              <a:spcBef>
                <a:spcPts val="0"/>
              </a:spcBef>
              <a:spcAft>
                <a:spcPts val="0"/>
              </a:spcAft>
              <a:buClr>
                <a:schemeClr val="dk1"/>
              </a:buClr>
              <a:buSzPts val="6000"/>
              <a:buFont typeface="Saira ExtraCondensed ExtraBold"/>
              <a:buNone/>
              <a:defRPr sz="6000">
                <a:solidFill>
                  <a:schemeClr val="dk1"/>
                </a:solidFill>
                <a:latin typeface="Saira ExtraCondensed ExtraBold"/>
                <a:ea typeface="Saira ExtraCondensed ExtraBold"/>
                <a:cs typeface="Saira ExtraCondensed ExtraBold"/>
                <a:sym typeface="Saira ExtraCondensed ExtraBold"/>
              </a:defRPr>
            </a:lvl9pPr>
          </a:lstStyle>
          <a:p/>
        </p:txBody>
      </p:sp>
      <p:sp>
        <p:nvSpPr>
          <p:cNvPr id="172" name="Google Shape;172;p19"/>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73" name="Google Shape;173;p19"/>
          <p:cNvSpPr txBox="1"/>
          <p:nvPr>
            <p:ph idx="1" type="body"/>
          </p:nvPr>
        </p:nvSpPr>
        <p:spPr>
          <a:xfrm>
            <a:off x="562475" y="3618075"/>
            <a:ext cx="2645100" cy="4560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Clr>
                <a:schemeClr val="lt1"/>
              </a:buClr>
              <a:buSzPts val="1000"/>
              <a:buChar char=" "/>
              <a:defRPr sz="1000">
                <a:solidFill>
                  <a:schemeClr val="lt1"/>
                </a:solidFill>
              </a:defRPr>
            </a:lvl1pPr>
            <a:lvl2pPr indent="-292100" lvl="1" marL="914400" rtl="0">
              <a:spcBef>
                <a:spcPts val="0"/>
              </a:spcBef>
              <a:spcAft>
                <a:spcPts val="0"/>
              </a:spcAft>
              <a:buClr>
                <a:schemeClr val="lt1"/>
              </a:buClr>
              <a:buSzPts val="1000"/>
              <a:buChar char=" "/>
              <a:defRPr sz="1000">
                <a:solidFill>
                  <a:schemeClr val="lt1"/>
                </a:solidFill>
              </a:defRPr>
            </a:lvl2pPr>
            <a:lvl3pPr indent="-292100" lvl="2" marL="1371600" rtl="0">
              <a:spcBef>
                <a:spcPts val="0"/>
              </a:spcBef>
              <a:spcAft>
                <a:spcPts val="0"/>
              </a:spcAft>
              <a:buClr>
                <a:schemeClr val="lt1"/>
              </a:buClr>
              <a:buSzPts val="1000"/>
              <a:buChar char="―"/>
              <a:defRPr sz="1000">
                <a:solidFill>
                  <a:schemeClr val="lt1"/>
                </a:solidFill>
              </a:defRPr>
            </a:lvl3pPr>
            <a:lvl4pPr indent="-292100" lvl="3" marL="1828800" rtl="0">
              <a:spcBef>
                <a:spcPts val="0"/>
              </a:spcBef>
              <a:spcAft>
                <a:spcPts val="0"/>
              </a:spcAft>
              <a:buClr>
                <a:schemeClr val="lt1"/>
              </a:buClr>
              <a:buSzPts val="1000"/>
              <a:buChar char="－"/>
              <a:defRPr sz="1000">
                <a:solidFill>
                  <a:schemeClr val="lt1"/>
                </a:solidFill>
              </a:defRPr>
            </a:lvl4pPr>
            <a:lvl5pPr indent="-292100" lvl="4" marL="2286000" rtl="0">
              <a:spcBef>
                <a:spcPts val="0"/>
              </a:spcBef>
              <a:spcAft>
                <a:spcPts val="0"/>
              </a:spcAft>
              <a:buClr>
                <a:schemeClr val="lt1"/>
              </a:buClr>
              <a:buSzPts val="1000"/>
              <a:buChar char="－"/>
              <a:defRPr sz="1000">
                <a:solidFill>
                  <a:schemeClr val="lt1"/>
                </a:solidFill>
              </a:defRPr>
            </a:lvl5pPr>
            <a:lvl6pPr indent="-292100" lvl="5" marL="2743200" rtl="0">
              <a:spcBef>
                <a:spcPts val="0"/>
              </a:spcBef>
              <a:spcAft>
                <a:spcPts val="0"/>
              </a:spcAft>
              <a:buClr>
                <a:schemeClr val="lt1"/>
              </a:buClr>
              <a:buSzPts val="1000"/>
              <a:buChar char=" "/>
              <a:defRPr sz="1000">
                <a:solidFill>
                  <a:schemeClr val="lt1"/>
                </a:solidFill>
              </a:defRPr>
            </a:lvl6pPr>
            <a:lvl7pPr indent="-292100" lvl="6" marL="3200400" rtl="0">
              <a:spcBef>
                <a:spcPts val="0"/>
              </a:spcBef>
              <a:spcAft>
                <a:spcPts val="0"/>
              </a:spcAft>
              <a:buClr>
                <a:schemeClr val="lt1"/>
              </a:buClr>
              <a:buSzPts val="1000"/>
              <a:buChar char=" "/>
              <a:defRPr sz="1000">
                <a:solidFill>
                  <a:schemeClr val="lt1"/>
                </a:solidFill>
              </a:defRPr>
            </a:lvl7pPr>
            <a:lvl8pPr indent="-292100" lvl="7" marL="3657600" rtl="0">
              <a:spcBef>
                <a:spcPts val="0"/>
              </a:spcBef>
              <a:spcAft>
                <a:spcPts val="0"/>
              </a:spcAft>
              <a:buClr>
                <a:schemeClr val="lt1"/>
              </a:buClr>
              <a:buSzPts val="1000"/>
              <a:buChar char=" "/>
              <a:defRPr sz="1000">
                <a:solidFill>
                  <a:schemeClr val="lt1"/>
                </a:solidFill>
              </a:defRPr>
            </a:lvl8pPr>
            <a:lvl9pPr indent="-292100" lvl="8" marL="4114800" rtl="0">
              <a:spcBef>
                <a:spcPts val="0"/>
              </a:spcBef>
              <a:spcAft>
                <a:spcPts val="0"/>
              </a:spcAft>
              <a:buClr>
                <a:schemeClr val="lt1"/>
              </a:buClr>
              <a:buSzPts val="1000"/>
              <a:buChar char=" "/>
              <a:defRPr sz="1000">
                <a:solidFill>
                  <a:schemeClr val="l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imagée 1">
  <p:cSld name="CUSTOM_2_1_1">
    <p:bg>
      <p:bgPr>
        <a:solidFill>
          <a:schemeClr val="lt1"/>
        </a:solidFill>
      </p:bgPr>
    </p:bg>
    <p:spTree>
      <p:nvGrpSpPr>
        <p:cNvPr id="174" name="Shape 174"/>
        <p:cNvGrpSpPr/>
        <p:nvPr/>
      </p:nvGrpSpPr>
      <p:grpSpPr>
        <a:xfrm>
          <a:off x="0" y="0"/>
          <a:ext cx="0" cy="0"/>
          <a:chOff x="0" y="0"/>
          <a:chExt cx="0" cy="0"/>
        </a:xfrm>
      </p:grpSpPr>
      <p:pic>
        <p:nvPicPr>
          <p:cNvPr id="175" name="Google Shape;175;p20"/>
          <p:cNvPicPr preferRelativeResize="0"/>
          <p:nvPr/>
        </p:nvPicPr>
        <p:blipFill rotWithShape="1">
          <a:blip r:embed="rId2">
            <a:alphaModFix/>
          </a:blip>
          <a:srcRect b="22725" l="0" r="0" t="22725"/>
          <a:stretch/>
        </p:blipFill>
        <p:spPr>
          <a:xfrm>
            <a:off x="0" y="2729575"/>
            <a:ext cx="9143997" cy="2077526"/>
          </a:xfrm>
          <a:prstGeom prst="rect">
            <a:avLst/>
          </a:prstGeom>
          <a:noFill/>
          <a:ln>
            <a:noFill/>
          </a:ln>
        </p:spPr>
      </p:pic>
      <p:sp>
        <p:nvSpPr>
          <p:cNvPr id="176" name="Google Shape;176;p20"/>
          <p:cNvSpPr txBox="1"/>
          <p:nvPr>
            <p:ph type="title"/>
          </p:nvPr>
        </p:nvSpPr>
        <p:spPr>
          <a:xfrm>
            <a:off x="431325" y="685075"/>
            <a:ext cx="7024800" cy="12930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6000"/>
              <a:buFont typeface="Saira ExtraCondensed ExtraBold"/>
              <a:buNone/>
              <a:defRPr sz="6000">
                <a:latin typeface="Saira ExtraCondensed ExtraBold"/>
                <a:ea typeface="Saira ExtraCondensed ExtraBold"/>
                <a:cs typeface="Saira ExtraCondensed ExtraBold"/>
                <a:sym typeface="Saira ExtraCondensed ExtraBold"/>
              </a:defRPr>
            </a:lvl1pPr>
            <a:lvl2pPr lvl="1" rtl="0">
              <a:spcBef>
                <a:spcPts val="0"/>
              </a:spcBef>
              <a:spcAft>
                <a:spcPts val="0"/>
              </a:spcAft>
              <a:buClr>
                <a:schemeClr val="dk2"/>
              </a:buClr>
              <a:buSzPts val="3500"/>
              <a:buFont typeface="Saira ExtraCondensed ExtraBold"/>
              <a:buNone/>
              <a:defRPr>
                <a:solidFill>
                  <a:schemeClr val="dk2"/>
                </a:solidFill>
                <a:latin typeface="Saira ExtraCondensed ExtraBold"/>
                <a:ea typeface="Saira ExtraCondensed ExtraBold"/>
                <a:cs typeface="Saira ExtraCondensed ExtraBold"/>
                <a:sym typeface="Saira ExtraCondensed ExtraBold"/>
              </a:defRPr>
            </a:lvl2pPr>
            <a:lvl3pPr lvl="2" rtl="0">
              <a:spcBef>
                <a:spcPts val="0"/>
              </a:spcBef>
              <a:spcAft>
                <a:spcPts val="0"/>
              </a:spcAft>
              <a:buClr>
                <a:schemeClr val="dk2"/>
              </a:buClr>
              <a:buSzPts val="3500"/>
              <a:buFont typeface="Saira ExtraCondensed ExtraBold"/>
              <a:buNone/>
              <a:defRPr>
                <a:solidFill>
                  <a:schemeClr val="dk2"/>
                </a:solidFill>
                <a:latin typeface="Saira ExtraCondensed ExtraBold"/>
                <a:ea typeface="Saira ExtraCondensed ExtraBold"/>
                <a:cs typeface="Saira ExtraCondensed ExtraBold"/>
                <a:sym typeface="Saira ExtraCondensed ExtraBold"/>
              </a:defRPr>
            </a:lvl3pPr>
            <a:lvl4pPr lvl="3" rtl="0">
              <a:spcBef>
                <a:spcPts val="0"/>
              </a:spcBef>
              <a:spcAft>
                <a:spcPts val="0"/>
              </a:spcAft>
              <a:buClr>
                <a:schemeClr val="dk2"/>
              </a:buClr>
              <a:buSzPts val="3500"/>
              <a:buFont typeface="Saira ExtraCondensed ExtraBold"/>
              <a:buNone/>
              <a:defRPr>
                <a:solidFill>
                  <a:schemeClr val="dk2"/>
                </a:solidFill>
                <a:latin typeface="Saira ExtraCondensed ExtraBold"/>
                <a:ea typeface="Saira ExtraCondensed ExtraBold"/>
                <a:cs typeface="Saira ExtraCondensed ExtraBold"/>
                <a:sym typeface="Saira ExtraCondensed ExtraBold"/>
              </a:defRPr>
            </a:lvl4pPr>
            <a:lvl5pPr lvl="4" rtl="0">
              <a:spcBef>
                <a:spcPts val="0"/>
              </a:spcBef>
              <a:spcAft>
                <a:spcPts val="0"/>
              </a:spcAft>
              <a:buClr>
                <a:schemeClr val="dk2"/>
              </a:buClr>
              <a:buSzPts val="3500"/>
              <a:buFont typeface="Saira ExtraCondensed ExtraBold"/>
              <a:buNone/>
              <a:defRPr>
                <a:solidFill>
                  <a:schemeClr val="dk2"/>
                </a:solidFill>
                <a:latin typeface="Saira ExtraCondensed ExtraBold"/>
                <a:ea typeface="Saira ExtraCondensed ExtraBold"/>
                <a:cs typeface="Saira ExtraCondensed ExtraBold"/>
                <a:sym typeface="Saira ExtraCondensed ExtraBold"/>
              </a:defRPr>
            </a:lvl5pPr>
            <a:lvl6pPr lvl="5" rtl="0">
              <a:spcBef>
                <a:spcPts val="0"/>
              </a:spcBef>
              <a:spcAft>
                <a:spcPts val="0"/>
              </a:spcAft>
              <a:buClr>
                <a:schemeClr val="dk2"/>
              </a:buClr>
              <a:buSzPts val="3500"/>
              <a:buFont typeface="Saira ExtraCondensed ExtraBold"/>
              <a:buNone/>
              <a:defRPr>
                <a:solidFill>
                  <a:schemeClr val="dk2"/>
                </a:solidFill>
                <a:latin typeface="Saira ExtraCondensed ExtraBold"/>
                <a:ea typeface="Saira ExtraCondensed ExtraBold"/>
                <a:cs typeface="Saira ExtraCondensed ExtraBold"/>
                <a:sym typeface="Saira ExtraCondensed ExtraBold"/>
              </a:defRPr>
            </a:lvl6pPr>
            <a:lvl7pPr lvl="6" rtl="0">
              <a:spcBef>
                <a:spcPts val="0"/>
              </a:spcBef>
              <a:spcAft>
                <a:spcPts val="0"/>
              </a:spcAft>
              <a:buClr>
                <a:schemeClr val="dk2"/>
              </a:buClr>
              <a:buSzPts val="3500"/>
              <a:buFont typeface="Saira ExtraCondensed ExtraBold"/>
              <a:buNone/>
              <a:defRPr>
                <a:solidFill>
                  <a:schemeClr val="dk2"/>
                </a:solidFill>
                <a:latin typeface="Saira ExtraCondensed ExtraBold"/>
                <a:ea typeface="Saira ExtraCondensed ExtraBold"/>
                <a:cs typeface="Saira ExtraCondensed ExtraBold"/>
                <a:sym typeface="Saira ExtraCondensed ExtraBold"/>
              </a:defRPr>
            </a:lvl7pPr>
            <a:lvl8pPr lvl="7" rtl="0">
              <a:spcBef>
                <a:spcPts val="0"/>
              </a:spcBef>
              <a:spcAft>
                <a:spcPts val="0"/>
              </a:spcAft>
              <a:buClr>
                <a:schemeClr val="dk2"/>
              </a:buClr>
              <a:buSzPts val="3500"/>
              <a:buFont typeface="Saira ExtraCondensed ExtraBold"/>
              <a:buNone/>
              <a:defRPr>
                <a:solidFill>
                  <a:schemeClr val="dk2"/>
                </a:solidFill>
                <a:latin typeface="Saira ExtraCondensed ExtraBold"/>
                <a:ea typeface="Saira ExtraCondensed ExtraBold"/>
                <a:cs typeface="Saira ExtraCondensed ExtraBold"/>
                <a:sym typeface="Saira ExtraCondensed ExtraBold"/>
              </a:defRPr>
            </a:lvl8pPr>
            <a:lvl9pPr lvl="8" rtl="0">
              <a:spcBef>
                <a:spcPts val="0"/>
              </a:spcBef>
              <a:spcAft>
                <a:spcPts val="0"/>
              </a:spcAft>
              <a:buClr>
                <a:schemeClr val="dk2"/>
              </a:buClr>
              <a:buSzPts val="3500"/>
              <a:buFont typeface="Saira ExtraCondensed ExtraBold"/>
              <a:buNone/>
              <a:defRPr>
                <a:solidFill>
                  <a:schemeClr val="dk2"/>
                </a:solidFill>
                <a:latin typeface="Saira ExtraCondensed ExtraBold"/>
                <a:ea typeface="Saira ExtraCondensed ExtraBold"/>
                <a:cs typeface="Saira ExtraCondensed ExtraBold"/>
                <a:sym typeface="Saira ExtraCondensed ExtraBold"/>
              </a:defRPr>
            </a:lvl9pPr>
          </a:lstStyle>
          <a:p/>
        </p:txBody>
      </p:sp>
      <p:sp>
        <p:nvSpPr>
          <p:cNvPr id="177" name="Google Shape;177;p20"/>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78" name="Google Shape;178;p20"/>
          <p:cNvSpPr txBox="1"/>
          <p:nvPr>
            <p:ph idx="1" type="subTitle"/>
          </p:nvPr>
        </p:nvSpPr>
        <p:spPr>
          <a:xfrm>
            <a:off x="431325" y="1338225"/>
            <a:ext cx="3686100" cy="11097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chemeClr val="dk2"/>
              </a:buClr>
              <a:buSzPts val="4500"/>
              <a:buFont typeface="Saira ExtraCondensed ExtraLight"/>
              <a:buNone/>
              <a:defRPr b="0" sz="4500">
                <a:solidFill>
                  <a:schemeClr val="dk2"/>
                </a:solidFill>
                <a:latin typeface="Saira ExtraCondensed ExtraLight"/>
                <a:ea typeface="Saira ExtraCondensed ExtraLight"/>
                <a:cs typeface="Saira ExtraCondensed ExtraLight"/>
                <a:sym typeface="Saira ExtraCondensed ExtraLight"/>
              </a:defRPr>
            </a:lvl1pPr>
            <a:lvl2pPr lvl="1" rtl="0">
              <a:lnSpc>
                <a:spcPct val="75000"/>
              </a:lnSpc>
              <a:spcBef>
                <a:spcPts val="0"/>
              </a:spcBef>
              <a:spcAft>
                <a:spcPts val="0"/>
              </a:spcAft>
              <a:buClr>
                <a:schemeClr val="dk2"/>
              </a:buClr>
              <a:buSzPts val="1200"/>
              <a:buFont typeface="Saira ExtraCondensed ExtraLight"/>
              <a:buNone/>
              <a:defRPr>
                <a:solidFill>
                  <a:schemeClr val="dk2"/>
                </a:solidFill>
                <a:latin typeface="Saira ExtraCondensed ExtraLight"/>
                <a:ea typeface="Saira ExtraCondensed ExtraLight"/>
                <a:cs typeface="Saira ExtraCondensed ExtraLight"/>
                <a:sym typeface="Saira ExtraCondensed ExtraLight"/>
              </a:defRPr>
            </a:lvl2pPr>
            <a:lvl3pPr lvl="2" rtl="0">
              <a:lnSpc>
                <a:spcPct val="75000"/>
              </a:lnSpc>
              <a:spcBef>
                <a:spcPts val="0"/>
              </a:spcBef>
              <a:spcAft>
                <a:spcPts val="0"/>
              </a:spcAft>
              <a:buClr>
                <a:schemeClr val="dk2"/>
              </a:buClr>
              <a:buSzPts val="1200"/>
              <a:buFont typeface="Saira ExtraCondensed ExtraLight"/>
              <a:buNone/>
              <a:defRPr>
                <a:solidFill>
                  <a:schemeClr val="dk2"/>
                </a:solidFill>
                <a:latin typeface="Saira ExtraCondensed ExtraLight"/>
                <a:ea typeface="Saira ExtraCondensed ExtraLight"/>
                <a:cs typeface="Saira ExtraCondensed ExtraLight"/>
                <a:sym typeface="Saira ExtraCondensed ExtraLight"/>
              </a:defRPr>
            </a:lvl3pPr>
            <a:lvl4pPr lvl="3" rtl="0">
              <a:lnSpc>
                <a:spcPct val="75000"/>
              </a:lnSpc>
              <a:spcBef>
                <a:spcPts val="0"/>
              </a:spcBef>
              <a:spcAft>
                <a:spcPts val="0"/>
              </a:spcAft>
              <a:buClr>
                <a:schemeClr val="dk2"/>
              </a:buClr>
              <a:buSzPts val="1200"/>
              <a:buFont typeface="Saira ExtraCondensed ExtraLight"/>
              <a:buNone/>
              <a:defRPr>
                <a:solidFill>
                  <a:schemeClr val="dk2"/>
                </a:solidFill>
                <a:latin typeface="Saira ExtraCondensed ExtraLight"/>
                <a:ea typeface="Saira ExtraCondensed ExtraLight"/>
                <a:cs typeface="Saira ExtraCondensed ExtraLight"/>
                <a:sym typeface="Saira ExtraCondensed ExtraLight"/>
              </a:defRPr>
            </a:lvl4pPr>
            <a:lvl5pPr lvl="4" rtl="0">
              <a:lnSpc>
                <a:spcPct val="75000"/>
              </a:lnSpc>
              <a:spcBef>
                <a:spcPts val="0"/>
              </a:spcBef>
              <a:spcAft>
                <a:spcPts val="0"/>
              </a:spcAft>
              <a:buClr>
                <a:schemeClr val="dk2"/>
              </a:buClr>
              <a:buSzPts val="1200"/>
              <a:buFont typeface="Saira ExtraCondensed ExtraLight"/>
              <a:buNone/>
              <a:defRPr>
                <a:solidFill>
                  <a:schemeClr val="dk2"/>
                </a:solidFill>
                <a:latin typeface="Saira ExtraCondensed ExtraLight"/>
                <a:ea typeface="Saira ExtraCondensed ExtraLight"/>
                <a:cs typeface="Saira ExtraCondensed ExtraLight"/>
                <a:sym typeface="Saira ExtraCondensed ExtraLight"/>
              </a:defRPr>
            </a:lvl5pPr>
            <a:lvl6pPr lvl="5" rtl="0">
              <a:lnSpc>
                <a:spcPct val="75000"/>
              </a:lnSpc>
              <a:spcBef>
                <a:spcPts val="0"/>
              </a:spcBef>
              <a:spcAft>
                <a:spcPts val="0"/>
              </a:spcAft>
              <a:buClr>
                <a:schemeClr val="dk2"/>
              </a:buClr>
              <a:buSzPts val="1200"/>
              <a:buFont typeface="Saira ExtraCondensed ExtraLight"/>
              <a:buNone/>
              <a:defRPr>
                <a:solidFill>
                  <a:schemeClr val="dk2"/>
                </a:solidFill>
                <a:latin typeface="Saira ExtraCondensed ExtraLight"/>
                <a:ea typeface="Saira ExtraCondensed ExtraLight"/>
                <a:cs typeface="Saira ExtraCondensed ExtraLight"/>
                <a:sym typeface="Saira ExtraCondensed ExtraLight"/>
              </a:defRPr>
            </a:lvl6pPr>
            <a:lvl7pPr lvl="6" rtl="0">
              <a:lnSpc>
                <a:spcPct val="75000"/>
              </a:lnSpc>
              <a:spcBef>
                <a:spcPts val="0"/>
              </a:spcBef>
              <a:spcAft>
                <a:spcPts val="0"/>
              </a:spcAft>
              <a:buClr>
                <a:schemeClr val="dk2"/>
              </a:buClr>
              <a:buSzPts val="1200"/>
              <a:buFont typeface="Saira ExtraCondensed ExtraLight"/>
              <a:buNone/>
              <a:defRPr>
                <a:solidFill>
                  <a:schemeClr val="dk2"/>
                </a:solidFill>
                <a:latin typeface="Saira ExtraCondensed ExtraLight"/>
                <a:ea typeface="Saira ExtraCondensed ExtraLight"/>
                <a:cs typeface="Saira ExtraCondensed ExtraLight"/>
                <a:sym typeface="Saira ExtraCondensed ExtraLight"/>
              </a:defRPr>
            </a:lvl7pPr>
            <a:lvl8pPr lvl="7" rtl="0">
              <a:lnSpc>
                <a:spcPct val="75000"/>
              </a:lnSpc>
              <a:spcBef>
                <a:spcPts val="0"/>
              </a:spcBef>
              <a:spcAft>
                <a:spcPts val="0"/>
              </a:spcAft>
              <a:buClr>
                <a:schemeClr val="dk2"/>
              </a:buClr>
              <a:buSzPts val="1200"/>
              <a:buFont typeface="Saira ExtraCondensed ExtraLight"/>
              <a:buNone/>
              <a:defRPr>
                <a:solidFill>
                  <a:schemeClr val="dk2"/>
                </a:solidFill>
                <a:latin typeface="Saira ExtraCondensed ExtraLight"/>
                <a:ea typeface="Saira ExtraCondensed ExtraLight"/>
                <a:cs typeface="Saira ExtraCondensed ExtraLight"/>
                <a:sym typeface="Saira ExtraCondensed ExtraLight"/>
              </a:defRPr>
            </a:lvl8pPr>
            <a:lvl9pPr lvl="8" rtl="0">
              <a:lnSpc>
                <a:spcPct val="75000"/>
              </a:lnSpc>
              <a:spcBef>
                <a:spcPts val="0"/>
              </a:spcBef>
              <a:spcAft>
                <a:spcPts val="0"/>
              </a:spcAft>
              <a:buClr>
                <a:schemeClr val="dk2"/>
              </a:buClr>
              <a:buSzPts val="1200"/>
              <a:buFont typeface="Saira ExtraCondensed ExtraLight"/>
              <a:buNone/>
              <a:defRPr>
                <a:solidFill>
                  <a:schemeClr val="dk2"/>
                </a:solidFill>
                <a:latin typeface="Saira ExtraCondensed ExtraLight"/>
                <a:ea typeface="Saira ExtraCondensed ExtraLight"/>
                <a:cs typeface="Saira ExtraCondensed ExtraLight"/>
                <a:sym typeface="Saira ExtraCondensed ExtraLight"/>
              </a:defRPr>
            </a:lvl9pPr>
          </a:lstStyle>
          <a:p/>
        </p:txBody>
      </p:sp>
      <p:grpSp>
        <p:nvGrpSpPr>
          <p:cNvPr id="179" name="Google Shape;179;p20"/>
          <p:cNvGrpSpPr/>
          <p:nvPr/>
        </p:nvGrpSpPr>
        <p:grpSpPr>
          <a:xfrm rot="-293916">
            <a:off x="5645831" y="1397175"/>
            <a:ext cx="3463770" cy="3463770"/>
            <a:chOff x="1207675" y="255175"/>
            <a:chExt cx="5198250" cy="5198250"/>
          </a:xfrm>
        </p:grpSpPr>
        <p:sp>
          <p:nvSpPr>
            <p:cNvPr id="180" name="Google Shape;180;p20"/>
            <p:cNvSpPr/>
            <p:nvPr/>
          </p:nvSpPr>
          <p:spPr>
            <a:xfrm>
              <a:off x="1207675" y="255175"/>
              <a:ext cx="4628725" cy="5198250"/>
            </a:xfrm>
            <a:custGeom>
              <a:rect b="b" l="l" r="r" t="t"/>
              <a:pathLst>
                <a:path extrusionOk="0" fill="none" h="207930" w="185149">
                  <a:moveTo>
                    <a:pt x="1" y="50852"/>
                  </a:moveTo>
                  <a:lnTo>
                    <a:pt x="157078" y="1"/>
                  </a:lnTo>
                  <a:lnTo>
                    <a:pt x="157078" y="1"/>
                  </a:lnTo>
                  <a:cubicBezTo>
                    <a:pt x="185149" y="86773"/>
                    <a:pt x="137624" y="179859"/>
                    <a:pt x="50852" y="207929"/>
                  </a:cubicBezTo>
                  <a:lnTo>
                    <a:pt x="50852" y="207929"/>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0"/>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0"/>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0"/>
            <p:cNvSpPr/>
            <p:nvPr/>
          </p:nvSpPr>
          <p:spPr>
            <a:xfrm>
              <a:off x="1777200" y="255175"/>
              <a:ext cx="4628725" cy="5198250"/>
            </a:xfrm>
            <a:custGeom>
              <a:rect b="b" l="l" r="r" t="t"/>
              <a:pathLst>
                <a:path extrusionOk="0" fill="none" h="207930" w="185149">
                  <a:moveTo>
                    <a:pt x="185148" y="157078"/>
                  </a:moveTo>
                  <a:lnTo>
                    <a:pt x="28071" y="207929"/>
                  </a:lnTo>
                  <a:lnTo>
                    <a:pt x="28071" y="207929"/>
                  </a:lnTo>
                  <a:cubicBezTo>
                    <a:pt x="0" y="121157"/>
                    <a:pt x="47525" y="28071"/>
                    <a:pt x="134297" y="1"/>
                  </a:cubicBezTo>
                  <a:lnTo>
                    <a:pt x="134297" y="1"/>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e de titre discret 1">
  <p:cSld name="CUSTOM_3_1_1_1_1_1_1_1_2">
    <p:bg>
      <p:bgPr>
        <a:solidFill>
          <a:schemeClr val="lt1"/>
        </a:solidFill>
      </p:bgPr>
    </p:bg>
    <p:spTree>
      <p:nvGrpSpPr>
        <p:cNvPr id="23" name="Shape 23"/>
        <p:cNvGrpSpPr/>
        <p:nvPr/>
      </p:nvGrpSpPr>
      <p:grpSpPr>
        <a:xfrm>
          <a:off x="0" y="0"/>
          <a:ext cx="0" cy="0"/>
          <a:chOff x="0" y="0"/>
          <a:chExt cx="0" cy="0"/>
        </a:xfrm>
      </p:grpSpPr>
      <p:sp>
        <p:nvSpPr>
          <p:cNvPr id="24" name="Google Shape;24;p3"/>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5" name="Google Shape;25;p3"/>
          <p:cNvSpPr txBox="1"/>
          <p:nvPr>
            <p:ph type="title"/>
          </p:nvPr>
        </p:nvSpPr>
        <p:spPr>
          <a:xfrm>
            <a:off x="431325" y="336400"/>
            <a:ext cx="8022900" cy="7041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3500"/>
              <a:buFont typeface="Saira ExtraCondensed ExtraBold"/>
              <a:buNone/>
              <a:defRPr>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2pPr>
            <a:lvl3pPr lvl="2"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3pPr>
            <a:lvl4pPr lvl="3"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4pPr>
            <a:lvl5pPr lvl="4"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5pPr>
            <a:lvl6pPr lvl="5"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6pPr>
            <a:lvl7pPr lvl="6"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7pPr>
            <a:lvl8pPr lvl="7"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8pPr>
            <a:lvl9pPr lvl="8" rtl="0">
              <a:lnSpc>
                <a:spcPct val="70000"/>
              </a:lnSpc>
              <a:spcBef>
                <a:spcPts val="0"/>
              </a:spcBef>
              <a:spcAft>
                <a:spcPts val="0"/>
              </a:spcAft>
              <a:buClr>
                <a:schemeClr val="dk1"/>
              </a:buClr>
              <a:buSzPts val="3500"/>
              <a:buNone/>
              <a:defRPr>
                <a:solidFill>
                  <a:schemeClr val="dk1"/>
                </a:solidFill>
                <a:latin typeface="Open Sans"/>
                <a:ea typeface="Open Sans"/>
                <a:cs typeface="Open Sans"/>
                <a:sym typeface="Open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1">
  <p:cSld name="CUSTOM_2_2">
    <p:bg>
      <p:bgPr>
        <a:solidFill>
          <a:schemeClr val="dk2"/>
        </a:solidFill>
      </p:bgPr>
    </p:bg>
    <p:spTree>
      <p:nvGrpSpPr>
        <p:cNvPr id="184" name="Shape 184"/>
        <p:cNvGrpSpPr/>
        <p:nvPr/>
      </p:nvGrpSpPr>
      <p:grpSpPr>
        <a:xfrm>
          <a:off x="0" y="0"/>
          <a:ext cx="0" cy="0"/>
          <a:chOff x="0" y="0"/>
          <a:chExt cx="0" cy="0"/>
        </a:xfrm>
      </p:grpSpPr>
      <p:sp>
        <p:nvSpPr>
          <p:cNvPr id="185" name="Google Shape;185;p21"/>
          <p:cNvSpPr txBox="1"/>
          <p:nvPr>
            <p:ph type="title"/>
          </p:nvPr>
        </p:nvSpPr>
        <p:spPr>
          <a:xfrm>
            <a:off x="431325" y="685075"/>
            <a:ext cx="7024800" cy="12930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Clr>
                <a:schemeClr val="lt1"/>
              </a:buClr>
              <a:buSzPts val="6000"/>
              <a:buFont typeface="Saira ExtraCondensed ExtraBold"/>
              <a:buNone/>
              <a:defRPr sz="6000">
                <a:solidFill>
                  <a:schemeClr val="lt1"/>
                </a:solidFill>
                <a:latin typeface="Saira ExtraCondensed ExtraBold"/>
                <a:ea typeface="Saira ExtraCondensed ExtraBold"/>
                <a:cs typeface="Saira ExtraCondensed ExtraBold"/>
                <a:sym typeface="Saira ExtraCondensed ExtraBold"/>
              </a:defRPr>
            </a:lvl1pPr>
            <a:lvl2pPr lvl="1" rtl="0">
              <a:spcBef>
                <a:spcPts val="0"/>
              </a:spcBef>
              <a:spcAft>
                <a:spcPts val="0"/>
              </a:spcAft>
              <a:buClr>
                <a:schemeClr val="lt1"/>
              </a:buClr>
              <a:buSzPts val="3500"/>
              <a:buFont typeface="Saira ExtraCondensed ExtraBold"/>
              <a:buNone/>
              <a:defRPr>
                <a:solidFill>
                  <a:schemeClr val="lt1"/>
                </a:solidFill>
                <a:latin typeface="Saira ExtraCondensed ExtraBold"/>
                <a:ea typeface="Saira ExtraCondensed ExtraBold"/>
                <a:cs typeface="Saira ExtraCondensed ExtraBold"/>
                <a:sym typeface="Saira ExtraCondensed ExtraBold"/>
              </a:defRPr>
            </a:lvl2pPr>
            <a:lvl3pPr lvl="2" rtl="0">
              <a:spcBef>
                <a:spcPts val="0"/>
              </a:spcBef>
              <a:spcAft>
                <a:spcPts val="0"/>
              </a:spcAft>
              <a:buClr>
                <a:schemeClr val="lt1"/>
              </a:buClr>
              <a:buSzPts val="3500"/>
              <a:buFont typeface="Saira ExtraCondensed ExtraBold"/>
              <a:buNone/>
              <a:defRPr>
                <a:solidFill>
                  <a:schemeClr val="lt1"/>
                </a:solidFill>
                <a:latin typeface="Saira ExtraCondensed ExtraBold"/>
                <a:ea typeface="Saira ExtraCondensed ExtraBold"/>
                <a:cs typeface="Saira ExtraCondensed ExtraBold"/>
                <a:sym typeface="Saira ExtraCondensed ExtraBold"/>
              </a:defRPr>
            </a:lvl3pPr>
            <a:lvl4pPr lvl="3" rtl="0">
              <a:spcBef>
                <a:spcPts val="0"/>
              </a:spcBef>
              <a:spcAft>
                <a:spcPts val="0"/>
              </a:spcAft>
              <a:buClr>
                <a:schemeClr val="lt1"/>
              </a:buClr>
              <a:buSzPts val="3500"/>
              <a:buFont typeface="Saira ExtraCondensed ExtraBold"/>
              <a:buNone/>
              <a:defRPr>
                <a:solidFill>
                  <a:schemeClr val="lt1"/>
                </a:solidFill>
                <a:latin typeface="Saira ExtraCondensed ExtraBold"/>
                <a:ea typeface="Saira ExtraCondensed ExtraBold"/>
                <a:cs typeface="Saira ExtraCondensed ExtraBold"/>
                <a:sym typeface="Saira ExtraCondensed ExtraBold"/>
              </a:defRPr>
            </a:lvl4pPr>
            <a:lvl5pPr lvl="4" rtl="0">
              <a:spcBef>
                <a:spcPts val="0"/>
              </a:spcBef>
              <a:spcAft>
                <a:spcPts val="0"/>
              </a:spcAft>
              <a:buClr>
                <a:schemeClr val="lt1"/>
              </a:buClr>
              <a:buSzPts val="3500"/>
              <a:buFont typeface="Saira ExtraCondensed ExtraBold"/>
              <a:buNone/>
              <a:defRPr>
                <a:solidFill>
                  <a:schemeClr val="lt1"/>
                </a:solidFill>
                <a:latin typeface="Saira ExtraCondensed ExtraBold"/>
                <a:ea typeface="Saira ExtraCondensed ExtraBold"/>
                <a:cs typeface="Saira ExtraCondensed ExtraBold"/>
                <a:sym typeface="Saira ExtraCondensed ExtraBold"/>
              </a:defRPr>
            </a:lvl5pPr>
            <a:lvl6pPr lvl="5" rtl="0">
              <a:spcBef>
                <a:spcPts val="0"/>
              </a:spcBef>
              <a:spcAft>
                <a:spcPts val="0"/>
              </a:spcAft>
              <a:buClr>
                <a:schemeClr val="lt1"/>
              </a:buClr>
              <a:buSzPts val="3500"/>
              <a:buFont typeface="Saira ExtraCondensed ExtraBold"/>
              <a:buNone/>
              <a:defRPr>
                <a:solidFill>
                  <a:schemeClr val="lt1"/>
                </a:solidFill>
                <a:latin typeface="Saira ExtraCondensed ExtraBold"/>
                <a:ea typeface="Saira ExtraCondensed ExtraBold"/>
                <a:cs typeface="Saira ExtraCondensed ExtraBold"/>
                <a:sym typeface="Saira ExtraCondensed ExtraBold"/>
              </a:defRPr>
            </a:lvl6pPr>
            <a:lvl7pPr lvl="6" rtl="0">
              <a:spcBef>
                <a:spcPts val="0"/>
              </a:spcBef>
              <a:spcAft>
                <a:spcPts val="0"/>
              </a:spcAft>
              <a:buClr>
                <a:schemeClr val="lt1"/>
              </a:buClr>
              <a:buSzPts val="3500"/>
              <a:buFont typeface="Saira ExtraCondensed ExtraBold"/>
              <a:buNone/>
              <a:defRPr>
                <a:solidFill>
                  <a:schemeClr val="lt1"/>
                </a:solidFill>
                <a:latin typeface="Saira ExtraCondensed ExtraBold"/>
                <a:ea typeface="Saira ExtraCondensed ExtraBold"/>
                <a:cs typeface="Saira ExtraCondensed ExtraBold"/>
                <a:sym typeface="Saira ExtraCondensed ExtraBold"/>
              </a:defRPr>
            </a:lvl7pPr>
            <a:lvl8pPr lvl="7" rtl="0">
              <a:spcBef>
                <a:spcPts val="0"/>
              </a:spcBef>
              <a:spcAft>
                <a:spcPts val="0"/>
              </a:spcAft>
              <a:buClr>
                <a:schemeClr val="lt1"/>
              </a:buClr>
              <a:buSzPts val="3500"/>
              <a:buFont typeface="Saira ExtraCondensed ExtraBold"/>
              <a:buNone/>
              <a:defRPr>
                <a:solidFill>
                  <a:schemeClr val="lt1"/>
                </a:solidFill>
                <a:latin typeface="Saira ExtraCondensed ExtraBold"/>
                <a:ea typeface="Saira ExtraCondensed ExtraBold"/>
                <a:cs typeface="Saira ExtraCondensed ExtraBold"/>
                <a:sym typeface="Saira ExtraCondensed ExtraBold"/>
              </a:defRPr>
            </a:lvl8pPr>
            <a:lvl9pPr lvl="8" rtl="0">
              <a:spcBef>
                <a:spcPts val="0"/>
              </a:spcBef>
              <a:spcAft>
                <a:spcPts val="0"/>
              </a:spcAft>
              <a:buClr>
                <a:schemeClr val="lt1"/>
              </a:buClr>
              <a:buSzPts val="3500"/>
              <a:buFont typeface="Saira ExtraCondensed ExtraBold"/>
              <a:buNone/>
              <a:defRPr>
                <a:solidFill>
                  <a:schemeClr val="lt1"/>
                </a:solidFill>
                <a:latin typeface="Saira ExtraCondensed ExtraBold"/>
                <a:ea typeface="Saira ExtraCondensed ExtraBold"/>
                <a:cs typeface="Saira ExtraCondensed ExtraBold"/>
                <a:sym typeface="Saira ExtraCondensed ExtraBold"/>
              </a:defRPr>
            </a:lvl9pPr>
          </a:lstStyle>
          <a:p/>
        </p:txBody>
      </p:sp>
      <p:sp>
        <p:nvSpPr>
          <p:cNvPr id="186" name="Google Shape;186;p21"/>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87" name="Google Shape;187;p21"/>
          <p:cNvSpPr txBox="1"/>
          <p:nvPr>
            <p:ph idx="1" type="subTitle"/>
          </p:nvPr>
        </p:nvSpPr>
        <p:spPr>
          <a:xfrm>
            <a:off x="431325" y="1338225"/>
            <a:ext cx="3686100" cy="11097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chemeClr val="lt1"/>
              </a:buClr>
              <a:buSzPts val="4500"/>
              <a:buFont typeface="Saira ExtraCondensed Thin"/>
              <a:buNone/>
              <a:defRPr b="0" sz="4500">
                <a:solidFill>
                  <a:schemeClr val="lt1"/>
                </a:solidFill>
                <a:latin typeface="Saira ExtraCondensed Thin"/>
                <a:ea typeface="Saira ExtraCondensed Thin"/>
                <a:cs typeface="Saira ExtraCondensed Thin"/>
                <a:sym typeface="Saira ExtraCondensed Thin"/>
              </a:defRPr>
            </a:lvl1pPr>
            <a:lvl2pPr lvl="1" rtl="0">
              <a:lnSpc>
                <a:spcPct val="75000"/>
              </a:lnSpc>
              <a:spcBef>
                <a:spcPts val="0"/>
              </a:spcBef>
              <a:spcAft>
                <a:spcPts val="0"/>
              </a:spcAft>
              <a:buSzPts val="1200"/>
              <a:buNone/>
              <a:defRPr/>
            </a:lvl2pPr>
            <a:lvl3pPr lvl="2" rtl="0">
              <a:lnSpc>
                <a:spcPct val="75000"/>
              </a:lnSpc>
              <a:spcBef>
                <a:spcPts val="0"/>
              </a:spcBef>
              <a:spcAft>
                <a:spcPts val="0"/>
              </a:spcAft>
              <a:buSzPts val="1200"/>
              <a:buNone/>
              <a:defRPr/>
            </a:lvl3pPr>
            <a:lvl4pPr lvl="3" rtl="0">
              <a:lnSpc>
                <a:spcPct val="75000"/>
              </a:lnSpc>
              <a:spcBef>
                <a:spcPts val="0"/>
              </a:spcBef>
              <a:spcAft>
                <a:spcPts val="0"/>
              </a:spcAft>
              <a:buSzPts val="1200"/>
              <a:buNone/>
              <a:defRPr/>
            </a:lvl4pPr>
            <a:lvl5pPr lvl="4" rtl="0">
              <a:lnSpc>
                <a:spcPct val="75000"/>
              </a:lnSpc>
              <a:spcBef>
                <a:spcPts val="0"/>
              </a:spcBef>
              <a:spcAft>
                <a:spcPts val="0"/>
              </a:spcAft>
              <a:buSzPts val="1200"/>
              <a:buNone/>
              <a:defRPr/>
            </a:lvl5pPr>
            <a:lvl6pPr lvl="5" rtl="0">
              <a:lnSpc>
                <a:spcPct val="75000"/>
              </a:lnSpc>
              <a:spcBef>
                <a:spcPts val="0"/>
              </a:spcBef>
              <a:spcAft>
                <a:spcPts val="0"/>
              </a:spcAft>
              <a:buSzPts val="1200"/>
              <a:buNone/>
              <a:defRPr/>
            </a:lvl6pPr>
            <a:lvl7pPr lvl="6" rtl="0">
              <a:lnSpc>
                <a:spcPct val="75000"/>
              </a:lnSpc>
              <a:spcBef>
                <a:spcPts val="0"/>
              </a:spcBef>
              <a:spcAft>
                <a:spcPts val="0"/>
              </a:spcAft>
              <a:buSzPts val="1200"/>
              <a:buNone/>
              <a:defRPr/>
            </a:lvl7pPr>
            <a:lvl8pPr lvl="7" rtl="0">
              <a:lnSpc>
                <a:spcPct val="75000"/>
              </a:lnSpc>
              <a:spcBef>
                <a:spcPts val="0"/>
              </a:spcBef>
              <a:spcAft>
                <a:spcPts val="0"/>
              </a:spcAft>
              <a:buSzPts val="1200"/>
              <a:buNone/>
              <a:defRPr/>
            </a:lvl8pPr>
            <a:lvl9pPr lvl="8" rtl="0">
              <a:lnSpc>
                <a:spcPct val="75000"/>
              </a:lnSpc>
              <a:spcBef>
                <a:spcPts val="0"/>
              </a:spcBef>
              <a:spcAft>
                <a:spcPts val="0"/>
              </a:spcAft>
              <a:buSzPts val="1200"/>
              <a:buNone/>
              <a:defRPr/>
            </a:lvl9pPr>
          </a:lstStyle>
          <a:p/>
        </p:txBody>
      </p:sp>
      <p:grpSp>
        <p:nvGrpSpPr>
          <p:cNvPr id="188" name="Google Shape;188;p21"/>
          <p:cNvGrpSpPr/>
          <p:nvPr/>
        </p:nvGrpSpPr>
        <p:grpSpPr>
          <a:xfrm>
            <a:off x="5124529" y="921935"/>
            <a:ext cx="3640624" cy="4557646"/>
            <a:chOff x="1719225" y="248500"/>
            <a:chExt cx="4142250" cy="5185625"/>
          </a:xfrm>
        </p:grpSpPr>
        <p:sp>
          <p:nvSpPr>
            <p:cNvPr id="189" name="Google Shape;189;p21"/>
            <p:cNvSpPr/>
            <p:nvPr/>
          </p:nvSpPr>
          <p:spPr>
            <a:xfrm>
              <a:off x="2120175" y="248500"/>
              <a:ext cx="2904775" cy="3741350"/>
            </a:xfrm>
            <a:custGeom>
              <a:rect b="b" l="l" r="r" t="t"/>
              <a:pathLst>
                <a:path extrusionOk="0" fill="none" h="149654" w="116191">
                  <a:moveTo>
                    <a:pt x="0" y="74827"/>
                  </a:moveTo>
                  <a:lnTo>
                    <a:pt x="74826" y="1"/>
                  </a:lnTo>
                  <a:lnTo>
                    <a:pt x="74826" y="1"/>
                  </a:lnTo>
                  <a:cubicBezTo>
                    <a:pt x="116190" y="41319"/>
                    <a:pt x="116190" y="108335"/>
                    <a:pt x="74826" y="149653"/>
                  </a:cubicBezTo>
                  <a:lnTo>
                    <a:pt x="74826" y="149653"/>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1"/>
            <p:cNvSpPr/>
            <p:nvPr/>
          </p:nvSpPr>
          <p:spPr>
            <a:xfrm>
              <a:off x="2120175" y="1086200"/>
              <a:ext cx="3741300" cy="2903650"/>
            </a:xfrm>
            <a:custGeom>
              <a:rect b="b" l="l" r="r" t="t"/>
              <a:pathLst>
                <a:path extrusionOk="0" fill="none" h="116146" w="149652">
                  <a:moveTo>
                    <a:pt x="74826" y="116145"/>
                  </a:moveTo>
                  <a:lnTo>
                    <a:pt x="0" y="41319"/>
                  </a:lnTo>
                  <a:lnTo>
                    <a:pt x="0" y="41319"/>
                  </a:lnTo>
                  <a:cubicBezTo>
                    <a:pt x="41365" y="1"/>
                    <a:pt x="108333" y="1"/>
                    <a:pt x="149652" y="41319"/>
                  </a:cubicBezTo>
                  <a:lnTo>
                    <a:pt x="149652" y="41319"/>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2120175" y="1086200"/>
              <a:ext cx="3741300" cy="2903650"/>
            </a:xfrm>
            <a:custGeom>
              <a:rect b="b" l="l" r="r" t="t"/>
              <a:pathLst>
                <a:path extrusionOk="0" fill="none" h="116146" w="149652">
                  <a:moveTo>
                    <a:pt x="74826" y="116145"/>
                  </a:moveTo>
                  <a:lnTo>
                    <a:pt x="0" y="41319"/>
                  </a:lnTo>
                  <a:lnTo>
                    <a:pt x="0" y="41319"/>
                  </a:lnTo>
                  <a:cubicBezTo>
                    <a:pt x="41365" y="1"/>
                    <a:pt x="108333" y="1"/>
                    <a:pt x="149652" y="41319"/>
                  </a:cubicBezTo>
                  <a:lnTo>
                    <a:pt x="149652" y="41319"/>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2556925" y="1692800"/>
              <a:ext cx="2903625" cy="3741325"/>
            </a:xfrm>
            <a:custGeom>
              <a:rect b="b" l="l" r="r" t="t"/>
              <a:pathLst>
                <a:path extrusionOk="0" fill="none" h="149653" w="116145">
                  <a:moveTo>
                    <a:pt x="116144" y="74827"/>
                  </a:moveTo>
                  <a:lnTo>
                    <a:pt x="41319" y="149653"/>
                  </a:lnTo>
                  <a:lnTo>
                    <a:pt x="41319" y="149653"/>
                  </a:lnTo>
                  <a:cubicBezTo>
                    <a:pt x="0" y="108288"/>
                    <a:pt x="0" y="41319"/>
                    <a:pt x="41319" y="1"/>
                  </a:cubicBezTo>
                  <a:lnTo>
                    <a:pt x="41319" y="1"/>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1719225" y="1692800"/>
              <a:ext cx="3741325" cy="2903650"/>
            </a:xfrm>
            <a:custGeom>
              <a:rect b="b" l="l" r="r" t="t"/>
              <a:pathLst>
                <a:path extrusionOk="0" fill="none" h="116146" w="149653">
                  <a:moveTo>
                    <a:pt x="74827" y="1"/>
                  </a:moveTo>
                  <a:lnTo>
                    <a:pt x="149652" y="74827"/>
                  </a:lnTo>
                  <a:lnTo>
                    <a:pt x="149652" y="74827"/>
                  </a:lnTo>
                  <a:cubicBezTo>
                    <a:pt x="108334" y="116145"/>
                    <a:pt x="41319" y="116145"/>
                    <a:pt x="1" y="74827"/>
                  </a:cubicBezTo>
                  <a:lnTo>
                    <a:pt x="1" y="74827"/>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1"/>
            <p:cNvSpPr/>
            <p:nvPr/>
          </p:nvSpPr>
          <p:spPr>
            <a:xfrm>
              <a:off x="1719225" y="1692800"/>
              <a:ext cx="3741325" cy="2903650"/>
            </a:xfrm>
            <a:custGeom>
              <a:rect b="b" l="l" r="r" t="t"/>
              <a:pathLst>
                <a:path extrusionOk="0" fill="none" h="116146" w="149653">
                  <a:moveTo>
                    <a:pt x="74827" y="1"/>
                  </a:moveTo>
                  <a:lnTo>
                    <a:pt x="149652" y="74827"/>
                  </a:lnTo>
                  <a:lnTo>
                    <a:pt x="149652" y="74827"/>
                  </a:lnTo>
                  <a:cubicBezTo>
                    <a:pt x="108334" y="116145"/>
                    <a:pt x="41319" y="116145"/>
                    <a:pt x="1" y="74827"/>
                  </a:cubicBezTo>
                  <a:lnTo>
                    <a:pt x="1" y="74827"/>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 name="Google Shape;195;p21"/>
          <p:cNvSpPr txBox="1"/>
          <p:nvPr>
            <p:ph idx="2" type="body"/>
          </p:nvPr>
        </p:nvSpPr>
        <p:spPr>
          <a:xfrm>
            <a:off x="439200" y="2671075"/>
            <a:ext cx="4685400" cy="2024100"/>
          </a:xfrm>
          <a:prstGeom prst="rect">
            <a:avLst/>
          </a:prstGeom>
        </p:spPr>
        <p:txBody>
          <a:bodyPr anchorCtr="0" anchor="t" bIns="91425" lIns="91425" spcFirstLastPara="1" rIns="91425" wrap="square" tIns="91425">
            <a:noAutofit/>
          </a:bodyPr>
          <a:lstStyle>
            <a:lvl1pPr indent="-292100" lvl="0" marL="457200" rtl="0">
              <a:lnSpc>
                <a:spcPct val="115000"/>
              </a:lnSpc>
              <a:spcBef>
                <a:spcPts val="0"/>
              </a:spcBef>
              <a:spcAft>
                <a:spcPts val="0"/>
              </a:spcAft>
              <a:buClr>
                <a:schemeClr val="lt1"/>
              </a:buClr>
              <a:buSzPts val="1000"/>
              <a:buChar char=" "/>
              <a:defRPr b="0" sz="1000">
                <a:solidFill>
                  <a:schemeClr val="lt1"/>
                </a:solidFill>
              </a:defRPr>
            </a:lvl1pPr>
            <a:lvl2pPr indent="-292100" lvl="1" marL="914400" rtl="0">
              <a:spcBef>
                <a:spcPts val="0"/>
              </a:spcBef>
              <a:spcAft>
                <a:spcPts val="0"/>
              </a:spcAft>
              <a:buClr>
                <a:schemeClr val="lt1"/>
              </a:buClr>
              <a:buSzPts val="1000"/>
              <a:buChar char=" "/>
              <a:defRPr sz="1000">
                <a:solidFill>
                  <a:schemeClr val="lt1"/>
                </a:solidFill>
              </a:defRPr>
            </a:lvl2pPr>
            <a:lvl3pPr indent="-292100" lvl="2" marL="1371600" rtl="0">
              <a:spcBef>
                <a:spcPts val="0"/>
              </a:spcBef>
              <a:spcAft>
                <a:spcPts val="0"/>
              </a:spcAft>
              <a:buClr>
                <a:schemeClr val="lt1"/>
              </a:buClr>
              <a:buSzPts val="1000"/>
              <a:buChar char="―"/>
              <a:defRPr sz="1000">
                <a:solidFill>
                  <a:schemeClr val="lt1"/>
                </a:solidFill>
              </a:defRPr>
            </a:lvl3pPr>
            <a:lvl4pPr indent="-292100" lvl="3" marL="1828800" rtl="0">
              <a:spcBef>
                <a:spcPts val="0"/>
              </a:spcBef>
              <a:spcAft>
                <a:spcPts val="0"/>
              </a:spcAft>
              <a:buClr>
                <a:schemeClr val="lt1"/>
              </a:buClr>
              <a:buSzPts val="1000"/>
              <a:buChar char="－"/>
              <a:defRPr sz="1000">
                <a:solidFill>
                  <a:schemeClr val="lt1"/>
                </a:solidFill>
              </a:defRPr>
            </a:lvl4pPr>
            <a:lvl5pPr indent="-292100" lvl="4" marL="2286000" rtl="0">
              <a:spcBef>
                <a:spcPts val="0"/>
              </a:spcBef>
              <a:spcAft>
                <a:spcPts val="0"/>
              </a:spcAft>
              <a:buClr>
                <a:schemeClr val="lt1"/>
              </a:buClr>
              <a:buSzPts val="1000"/>
              <a:buChar char="－"/>
              <a:defRPr sz="1000">
                <a:solidFill>
                  <a:schemeClr val="lt1"/>
                </a:solidFill>
              </a:defRPr>
            </a:lvl5pPr>
            <a:lvl6pPr indent="-292100" lvl="5" marL="2743200" rtl="0">
              <a:spcBef>
                <a:spcPts val="0"/>
              </a:spcBef>
              <a:spcAft>
                <a:spcPts val="0"/>
              </a:spcAft>
              <a:buClr>
                <a:schemeClr val="lt1"/>
              </a:buClr>
              <a:buSzPts val="1000"/>
              <a:buChar char=" "/>
              <a:defRPr sz="1000">
                <a:solidFill>
                  <a:schemeClr val="lt1"/>
                </a:solidFill>
              </a:defRPr>
            </a:lvl6pPr>
            <a:lvl7pPr indent="-292100" lvl="6" marL="3200400" rtl="0">
              <a:spcBef>
                <a:spcPts val="0"/>
              </a:spcBef>
              <a:spcAft>
                <a:spcPts val="0"/>
              </a:spcAft>
              <a:buClr>
                <a:schemeClr val="lt1"/>
              </a:buClr>
              <a:buSzPts val="1000"/>
              <a:buChar char=" "/>
              <a:defRPr sz="1000">
                <a:solidFill>
                  <a:schemeClr val="lt1"/>
                </a:solidFill>
              </a:defRPr>
            </a:lvl7pPr>
            <a:lvl8pPr indent="-292100" lvl="7" marL="3657600" rtl="0">
              <a:spcBef>
                <a:spcPts val="0"/>
              </a:spcBef>
              <a:spcAft>
                <a:spcPts val="0"/>
              </a:spcAft>
              <a:buClr>
                <a:schemeClr val="lt1"/>
              </a:buClr>
              <a:buSzPts val="1000"/>
              <a:buChar char=" "/>
              <a:defRPr sz="1000">
                <a:solidFill>
                  <a:schemeClr val="lt1"/>
                </a:solidFill>
              </a:defRPr>
            </a:lvl8pPr>
            <a:lvl9pPr indent="-292100" lvl="8" marL="4114800" rtl="0">
              <a:spcBef>
                <a:spcPts val="0"/>
              </a:spcBef>
              <a:spcAft>
                <a:spcPts val="0"/>
              </a:spcAft>
              <a:buClr>
                <a:schemeClr val="lt1"/>
              </a:buClr>
              <a:buSzPts val="1000"/>
              <a:buChar char=" "/>
              <a:defRPr sz="1000">
                <a:solidFill>
                  <a:schemeClr val="lt1"/>
                </a:solidFill>
              </a:defRPr>
            </a:lvl9pPr>
          </a:lstStyle>
          <a:p/>
        </p:txBody>
      </p:sp>
    </p:spTree>
  </p:cSld>
  <p:clrMapOvr>
    <a:masterClrMapping/>
  </p:clrMapOvr>
  <p:extLst>
    <p:ext uri="{DCECCB84-F9BA-43D5-87BE-67443E8EF086}">
      <p15:sldGuideLst>
        <p15:guide id="1" pos="2880">
          <p15:clr>
            <a:srgbClr val="E46962"/>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sur deux colonnes">
  <p:cSld name="CUSTOM_3_2_1_4">
    <p:bg>
      <p:bgPr>
        <a:solidFill>
          <a:srgbClr val="FDFDFD"/>
        </a:solidFill>
      </p:bgPr>
    </p:bg>
    <p:spTree>
      <p:nvGrpSpPr>
        <p:cNvPr id="196" name="Shape 196"/>
        <p:cNvGrpSpPr/>
        <p:nvPr/>
      </p:nvGrpSpPr>
      <p:grpSpPr>
        <a:xfrm>
          <a:off x="0" y="0"/>
          <a:ext cx="0" cy="0"/>
          <a:chOff x="0" y="0"/>
          <a:chExt cx="0" cy="0"/>
        </a:xfrm>
      </p:grpSpPr>
      <p:sp>
        <p:nvSpPr>
          <p:cNvPr id="197" name="Google Shape;197;p22"/>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198" name="Google Shape;198;p22"/>
          <p:cNvSpPr txBox="1"/>
          <p:nvPr>
            <p:ph idx="1" type="body"/>
          </p:nvPr>
        </p:nvSpPr>
        <p:spPr>
          <a:xfrm>
            <a:off x="431325" y="1907500"/>
            <a:ext cx="3847800" cy="2330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
              <a:defRPr b="0" sz="1000"/>
            </a:lvl1pPr>
            <a:lvl2pPr indent="-292100" lvl="1" marL="914400" rtl="0">
              <a:spcBef>
                <a:spcPts val="0"/>
              </a:spcBef>
              <a:spcAft>
                <a:spcPts val="0"/>
              </a:spcAft>
              <a:buSzPts val="1000"/>
              <a:buChar char=" "/>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
              <a:defRPr sz="1000"/>
            </a:lvl6pPr>
            <a:lvl7pPr indent="-292100" lvl="6" marL="3200400" rtl="0">
              <a:spcBef>
                <a:spcPts val="0"/>
              </a:spcBef>
              <a:spcAft>
                <a:spcPts val="0"/>
              </a:spcAft>
              <a:buSzPts val="1000"/>
              <a:buChar char=" "/>
              <a:defRPr sz="1000"/>
            </a:lvl7pPr>
            <a:lvl8pPr indent="-292100" lvl="7" marL="3657600" rtl="0">
              <a:spcBef>
                <a:spcPts val="0"/>
              </a:spcBef>
              <a:spcAft>
                <a:spcPts val="0"/>
              </a:spcAft>
              <a:buSzPts val="1000"/>
              <a:buChar char=" "/>
              <a:defRPr sz="1000"/>
            </a:lvl8pPr>
            <a:lvl9pPr indent="-292100" lvl="8" marL="4114800" rtl="0">
              <a:spcBef>
                <a:spcPts val="0"/>
              </a:spcBef>
              <a:spcAft>
                <a:spcPts val="0"/>
              </a:spcAft>
              <a:buSzPts val="1000"/>
              <a:buChar char=" "/>
              <a:defRPr sz="1000"/>
            </a:lvl9pPr>
          </a:lstStyle>
          <a:p/>
        </p:txBody>
      </p:sp>
      <p:sp>
        <p:nvSpPr>
          <p:cNvPr id="199" name="Google Shape;199;p22"/>
          <p:cNvSpPr txBox="1"/>
          <p:nvPr>
            <p:ph type="title"/>
          </p:nvPr>
        </p:nvSpPr>
        <p:spPr>
          <a:xfrm>
            <a:off x="431325" y="336400"/>
            <a:ext cx="3847800" cy="6618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5000"/>
              <a:buFont typeface="Saira ExtraCondensed ExtraBold"/>
              <a:buNone/>
              <a:defRPr sz="5000">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2pPr>
            <a:lvl3pPr lvl="2"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3pPr>
            <a:lvl4pPr lvl="3"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4pPr>
            <a:lvl5pPr lvl="4"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5pPr>
            <a:lvl6pPr lvl="5"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6pPr>
            <a:lvl7pPr lvl="6"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7pPr>
            <a:lvl8pPr lvl="7"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8pPr>
            <a:lvl9pPr lvl="8"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9pPr>
          </a:lstStyle>
          <a:p/>
        </p:txBody>
      </p:sp>
      <p:sp>
        <p:nvSpPr>
          <p:cNvPr id="200" name="Google Shape;200;p22"/>
          <p:cNvSpPr txBox="1"/>
          <p:nvPr>
            <p:ph idx="2" type="subTitle"/>
          </p:nvPr>
        </p:nvSpPr>
        <p:spPr>
          <a:xfrm>
            <a:off x="431325" y="1500100"/>
            <a:ext cx="3181200" cy="407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900"/>
              <a:buFont typeface="Saira ExtraCondensed ExtraBold"/>
              <a:buNone/>
              <a:defRPr b="0" sz="1900">
                <a:solidFill>
                  <a:schemeClr val="dk2"/>
                </a:solidFill>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01" name="Google Shape;201;p22"/>
          <p:cNvSpPr txBox="1"/>
          <p:nvPr>
            <p:ph idx="3" type="body"/>
          </p:nvPr>
        </p:nvSpPr>
        <p:spPr>
          <a:xfrm>
            <a:off x="4849125" y="336400"/>
            <a:ext cx="3847800" cy="2330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
              <a:defRPr b="0" sz="1000"/>
            </a:lvl1pPr>
            <a:lvl2pPr indent="-292100" lvl="1" marL="914400" rtl="0">
              <a:spcBef>
                <a:spcPts val="0"/>
              </a:spcBef>
              <a:spcAft>
                <a:spcPts val="0"/>
              </a:spcAft>
              <a:buSzPts val="1000"/>
              <a:buChar char=" "/>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
              <a:defRPr sz="1000"/>
            </a:lvl6pPr>
            <a:lvl7pPr indent="-292100" lvl="6" marL="3200400" rtl="0">
              <a:spcBef>
                <a:spcPts val="0"/>
              </a:spcBef>
              <a:spcAft>
                <a:spcPts val="0"/>
              </a:spcAft>
              <a:buSzPts val="1000"/>
              <a:buChar char=" "/>
              <a:defRPr sz="1000"/>
            </a:lvl7pPr>
            <a:lvl8pPr indent="-292100" lvl="7" marL="3657600" rtl="0">
              <a:spcBef>
                <a:spcPts val="0"/>
              </a:spcBef>
              <a:spcAft>
                <a:spcPts val="0"/>
              </a:spcAft>
              <a:buSzPts val="1000"/>
              <a:buChar char=" "/>
              <a:defRPr sz="1000"/>
            </a:lvl8pPr>
            <a:lvl9pPr indent="-292100" lvl="8" marL="4114800" rtl="0">
              <a:spcBef>
                <a:spcPts val="0"/>
              </a:spcBef>
              <a:spcAft>
                <a:spcPts val="0"/>
              </a:spcAft>
              <a:buSzPts val="1000"/>
              <a:buChar char=" "/>
              <a:defRPr sz="1000"/>
            </a:lvl9pPr>
          </a:lstStyle>
          <a:p/>
        </p:txBody>
      </p:sp>
      <p:sp>
        <p:nvSpPr>
          <p:cNvPr id="202" name="Google Shape;202;p22"/>
          <p:cNvSpPr/>
          <p:nvPr/>
        </p:nvSpPr>
        <p:spPr>
          <a:xfrm>
            <a:off x="3732100" y="4879850"/>
            <a:ext cx="2204400" cy="1596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203" name="Google Shape;203;p22"/>
          <p:cNvPicPr preferRelativeResize="0"/>
          <p:nvPr/>
        </p:nvPicPr>
        <p:blipFill rotWithShape="1">
          <a:blip r:embed="rId2">
            <a:alphaModFix/>
          </a:blip>
          <a:srcRect b="1114" l="0" r="0" t="1114"/>
          <a:stretch/>
        </p:blipFill>
        <p:spPr>
          <a:xfrm>
            <a:off x="4843200" y="3048000"/>
            <a:ext cx="3859650" cy="2115153"/>
          </a:xfrm>
          <a:prstGeom prst="rect">
            <a:avLst/>
          </a:prstGeom>
          <a:noFill/>
          <a:ln>
            <a:noFill/>
          </a:ln>
        </p:spPr>
      </p:pic>
      <p:grpSp>
        <p:nvGrpSpPr>
          <p:cNvPr id="204" name="Google Shape;204;p22"/>
          <p:cNvGrpSpPr/>
          <p:nvPr/>
        </p:nvGrpSpPr>
        <p:grpSpPr>
          <a:xfrm rot="-5599080">
            <a:off x="8128617" y="2961840"/>
            <a:ext cx="2020828" cy="2020828"/>
            <a:chOff x="1207675" y="255175"/>
            <a:chExt cx="5198250" cy="5198250"/>
          </a:xfrm>
        </p:grpSpPr>
        <p:sp>
          <p:nvSpPr>
            <p:cNvPr id="205" name="Google Shape;205;p22"/>
            <p:cNvSpPr/>
            <p:nvPr/>
          </p:nvSpPr>
          <p:spPr>
            <a:xfrm>
              <a:off x="1207675" y="255175"/>
              <a:ext cx="4628725" cy="5198250"/>
            </a:xfrm>
            <a:custGeom>
              <a:rect b="b" l="l" r="r" t="t"/>
              <a:pathLst>
                <a:path extrusionOk="0" fill="none" h="207930" w="185149">
                  <a:moveTo>
                    <a:pt x="1" y="50852"/>
                  </a:moveTo>
                  <a:lnTo>
                    <a:pt x="157078" y="1"/>
                  </a:lnTo>
                  <a:lnTo>
                    <a:pt x="157078" y="1"/>
                  </a:lnTo>
                  <a:cubicBezTo>
                    <a:pt x="185149" y="86773"/>
                    <a:pt x="137624" y="179859"/>
                    <a:pt x="50852" y="207929"/>
                  </a:cubicBezTo>
                  <a:lnTo>
                    <a:pt x="50852" y="207929"/>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2"/>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2"/>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2"/>
            <p:cNvSpPr/>
            <p:nvPr/>
          </p:nvSpPr>
          <p:spPr>
            <a:xfrm>
              <a:off x="1777200" y="255175"/>
              <a:ext cx="4628725" cy="5198250"/>
            </a:xfrm>
            <a:custGeom>
              <a:rect b="b" l="l" r="r" t="t"/>
              <a:pathLst>
                <a:path extrusionOk="0" fill="none" h="207930" w="185149">
                  <a:moveTo>
                    <a:pt x="185148" y="157078"/>
                  </a:moveTo>
                  <a:lnTo>
                    <a:pt x="28071" y="207929"/>
                  </a:lnTo>
                  <a:lnTo>
                    <a:pt x="28071" y="207929"/>
                  </a:lnTo>
                  <a:cubicBezTo>
                    <a:pt x="0" y="121157"/>
                    <a:pt x="47525" y="28071"/>
                    <a:pt x="134297" y="1"/>
                  </a:cubicBezTo>
                  <a:lnTo>
                    <a:pt x="134297" y="1"/>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et description - image 2">
  <p:cSld name="CUSTOM_3_2_3">
    <p:spTree>
      <p:nvGrpSpPr>
        <p:cNvPr id="209" name="Shape 209"/>
        <p:cNvGrpSpPr/>
        <p:nvPr/>
      </p:nvGrpSpPr>
      <p:grpSpPr>
        <a:xfrm>
          <a:off x="0" y="0"/>
          <a:ext cx="0" cy="0"/>
          <a:chOff x="0" y="0"/>
          <a:chExt cx="0" cy="0"/>
        </a:xfrm>
      </p:grpSpPr>
      <p:sp>
        <p:nvSpPr>
          <p:cNvPr id="210" name="Google Shape;210;p23"/>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pic>
        <p:nvPicPr>
          <p:cNvPr id="211" name="Google Shape;211;p23"/>
          <p:cNvPicPr preferRelativeResize="0"/>
          <p:nvPr/>
        </p:nvPicPr>
        <p:blipFill rotWithShape="1">
          <a:blip r:embed="rId2">
            <a:alphaModFix/>
          </a:blip>
          <a:srcRect b="0" l="8779" r="8787" t="0"/>
          <a:stretch/>
        </p:blipFill>
        <p:spPr>
          <a:xfrm>
            <a:off x="736625" y="0"/>
            <a:ext cx="2835849" cy="5160150"/>
          </a:xfrm>
          <a:prstGeom prst="rect">
            <a:avLst/>
          </a:prstGeom>
          <a:noFill/>
          <a:ln>
            <a:noFill/>
          </a:ln>
        </p:spPr>
      </p:pic>
      <p:sp>
        <p:nvSpPr>
          <p:cNvPr id="212" name="Google Shape;212;p23"/>
          <p:cNvSpPr txBox="1"/>
          <p:nvPr>
            <p:ph type="title"/>
          </p:nvPr>
        </p:nvSpPr>
        <p:spPr>
          <a:xfrm>
            <a:off x="4210950" y="336400"/>
            <a:ext cx="4485900" cy="10506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5000"/>
              <a:buFont typeface="Saira ExtraCondensed ExtraBold"/>
              <a:buNone/>
              <a:defRPr sz="5000">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2pPr>
            <a:lvl3pPr lvl="2"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3pPr>
            <a:lvl4pPr lvl="3"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4pPr>
            <a:lvl5pPr lvl="4"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5pPr>
            <a:lvl6pPr lvl="5"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6pPr>
            <a:lvl7pPr lvl="6"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7pPr>
            <a:lvl8pPr lvl="7"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8pPr>
            <a:lvl9pPr lvl="8"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et description image">
  <p:cSld name="CUSTOM_3_2_4">
    <p:spTree>
      <p:nvGrpSpPr>
        <p:cNvPr id="213" name="Shape 213"/>
        <p:cNvGrpSpPr/>
        <p:nvPr/>
      </p:nvGrpSpPr>
      <p:grpSpPr>
        <a:xfrm>
          <a:off x="0" y="0"/>
          <a:ext cx="0" cy="0"/>
          <a:chOff x="0" y="0"/>
          <a:chExt cx="0" cy="0"/>
        </a:xfrm>
      </p:grpSpPr>
      <p:sp>
        <p:nvSpPr>
          <p:cNvPr id="214" name="Google Shape;214;p24"/>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15" name="Google Shape;215;p24"/>
          <p:cNvSpPr txBox="1"/>
          <p:nvPr>
            <p:ph idx="1" type="subTitle"/>
          </p:nvPr>
        </p:nvSpPr>
        <p:spPr>
          <a:xfrm>
            <a:off x="4768575" y="328363"/>
            <a:ext cx="3311100" cy="445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900"/>
              <a:buFont typeface="Saira ExtraCondensed ExtraBold"/>
              <a:buNone/>
              <a:defRPr b="0" sz="1900">
                <a:solidFill>
                  <a:schemeClr val="dk2"/>
                </a:solidFill>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16" name="Google Shape;216;p24"/>
          <p:cNvSpPr txBox="1"/>
          <p:nvPr>
            <p:ph idx="2" type="body"/>
          </p:nvPr>
        </p:nvSpPr>
        <p:spPr>
          <a:xfrm>
            <a:off x="4768575" y="773862"/>
            <a:ext cx="3686100" cy="1808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
              <a:defRPr b="0" sz="1000"/>
            </a:lvl1pPr>
            <a:lvl2pPr indent="-292100" lvl="1" marL="914400" rtl="0">
              <a:spcBef>
                <a:spcPts val="0"/>
              </a:spcBef>
              <a:spcAft>
                <a:spcPts val="0"/>
              </a:spcAft>
              <a:buSzPts val="1000"/>
              <a:buChar char=" "/>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
              <a:defRPr sz="1000"/>
            </a:lvl6pPr>
            <a:lvl7pPr indent="-292100" lvl="6" marL="3200400" rtl="0">
              <a:spcBef>
                <a:spcPts val="0"/>
              </a:spcBef>
              <a:spcAft>
                <a:spcPts val="0"/>
              </a:spcAft>
              <a:buSzPts val="1000"/>
              <a:buChar char=" "/>
              <a:defRPr sz="1000"/>
            </a:lvl7pPr>
            <a:lvl8pPr indent="-292100" lvl="7" marL="3657600" rtl="0">
              <a:spcBef>
                <a:spcPts val="0"/>
              </a:spcBef>
              <a:spcAft>
                <a:spcPts val="0"/>
              </a:spcAft>
              <a:buSzPts val="1000"/>
              <a:buChar char=" "/>
              <a:defRPr sz="1000"/>
            </a:lvl8pPr>
            <a:lvl9pPr indent="-292100" lvl="8" marL="4114800" rtl="0">
              <a:spcBef>
                <a:spcPts val="0"/>
              </a:spcBef>
              <a:spcAft>
                <a:spcPts val="0"/>
              </a:spcAft>
              <a:buSzPts val="1000"/>
              <a:buChar char=" "/>
              <a:defRPr sz="1000"/>
            </a:lvl9pPr>
          </a:lstStyle>
          <a:p/>
        </p:txBody>
      </p:sp>
      <p:sp>
        <p:nvSpPr>
          <p:cNvPr id="217" name="Google Shape;217;p24"/>
          <p:cNvSpPr txBox="1"/>
          <p:nvPr>
            <p:ph idx="3" type="subTitle"/>
          </p:nvPr>
        </p:nvSpPr>
        <p:spPr>
          <a:xfrm>
            <a:off x="4768575" y="2653689"/>
            <a:ext cx="3311100" cy="445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900"/>
              <a:buFont typeface="Saira ExtraCondensed ExtraBold"/>
              <a:buNone/>
              <a:defRPr b="0" sz="1900">
                <a:solidFill>
                  <a:schemeClr val="dk2"/>
                </a:solidFill>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218" name="Google Shape;218;p24"/>
          <p:cNvSpPr txBox="1"/>
          <p:nvPr>
            <p:ph idx="4" type="body"/>
          </p:nvPr>
        </p:nvSpPr>
        <p:spPr>
          <a:xfrm>
            <a:off x="4768575" y="3126288"/>
            <a:ext cx="3686100" cy="17055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
              <a:defRPr b="0" sz="1000"/>
            </a:lvl1pPr>
            <a:lvl2pPr indent="-292100" lvl="1" marL="914400" rtl="0">
              <a:spcBef>
                <a:spcPts val="0"/>
              </a:spcBef>
              <a:spcAft>
                <a:spcPts val="0"/>
              </a:spcAft>
              <a:buSzPts val="1000"/>
              <a:buChar char=" "/>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
              <a:defRPr sz="1000"/>
            </a:lvl6pPr>
            <a:lvl7pPr indent="-292100" lvl="6" marL="3200400" rtl="0">
              <a:spcBef>
                <a:spcPts val="0"/>
              </a:spcBef>
              <a:spcAft>
                <a:spcPts val="0"/>
              </a:spcAft>
              <a:buSzPts val="1000"/>
              <a:buChar char=" "/>
              <a:defRPr sz="1000"/>
            </a:lvl7pPr>
            <a:lvl8pPr indent="-292100" lvl="7" marL="3657600" rtl="0">
              <a:spcBef>
                <a:spcPts val="0"/>
              </a:spcBef>
              <a:spcAft>
                <a:spcPts val="0"/>
              </a:spcAft>
              <a:buSzPts val="1000"/>
              <a:buChar char=" "/>
              <a:defRPr sz="1000"/>
            </a:lvl8pPr>
            <a:lvl9pPr indent="-292100" lvl="8" marL="4114800" rtl="0">
              <a:spcBef>
                <a:spcPts val="0"/>
              </a:spcBef>
              <a:spcAft>
                <a:spcPts val="0"/>
              </a:spcAft>
              <a:buSzPts val="1000"/>
              <a:buChar char=" "/>
              <a:defRPr sz="1000"/>
            </a:lvl9pPr>
          </a:lstStyle>
          <a:p/>
        </p:txBody>
      </p:sp>
      <p:sp>
        <p:nvSpPr>
          <p:cNvPr id="219" name="Google Shape;219;p24"/>
          <p:cNvSpPr/>
          <p:nvPr/>
        </p:nvSpPr>
        <p:spPr>
          <a:xfrm>
            <a:off x="3537475" y="4874650"/>
            <a:ext cx="1903200" cy="169800"/>
          </a:xfrm>
          <a:prstGeom prst="rect">
            <a:avLst/>
          </a:prstGeom>
          <a:solidFill>
            <a:schemeClr val="lt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220" name="Google Shape;220;p24"/>
          <p:cNvPicPr preferRelativeResize="0"/>
          <p:nvPr/>
        </p:nvPicPr>
        <p:blipFill rotWithShape="1">
          <a:blip r:embed="rId2">
            <a:alphaModFix/>
          </a:blip>
          <a:srcRect b="0" l="27296" r="27292" t="0"/>
          <a:stretch/>
        </p:blipFill>
        <p:spPr>
          <a:xfrm>
            <a:off x="736625" y="0"/>
            <a:ext cx="3515750" cy="516015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et description 1 1 1">
  <p:cSld name="CUSTOM_3_2_1_1">
    <p:bg>
      <p:bgPr>
        <a:solidFill>
          <a:srgbClr val="FDFDFD"/>
        </a:solidFill>
      </p:bgPr>
    </p:bg>
    <p:spTree>
      <p:nvGrpSpPr>
        <p:cNvPr id="221" name="Shape 221"/>
        <p:cNvGrpSpPr/>
        <p:nvPr/>
      </p:nvGrpSpPr>
      <p:grpSpPr>
        <a:xfrm>
          <a:off x="0" y="0"/>
          <a:ext cx="0" cy="0"/>
          <a:chOff x="0" y="0"/>
          <a:chExt cx="0" cy="0"/>
        </a:xfrm>
      </p:grpSpPr>
      <p:pic>
        <p:nvPicPr>
          <p:cNvPr id="222" name="Google Shape;222;p25"/>
          <p:cNvPicPr preferRelativeResize="0"/>
          <p:nvPr/>
        </p:nvPicPr>
        <p:blipFill rotWithShape="1">
          <a:blip r:embed="rId2">
            <a:alphaModFix/>
          </a:blip>
          <a:srcRect b="0" l="41323" r="17586" t="0"/>
          <a:stretch/>
        </p:blipFill>
        <p:spPr>
          <a:xfrm>
            <a:off x="5978350" y="0"/>
            <a:ext cx="3181200" cy="5160150"/>
          </a:xfrm>
          <a:prstGeom prst="rect">
            <a:avLst/>
          </a:prstGeom>
          <a:noFill/>
          <a:ln>
            <a:noFill/>
          </a:ln>
        </p:spPr>
      </p:pic>
      <p:grpSp>
        <p:nvGrpSpPr>
          <p:cNvPr id="223" name="Google Shape;223;p25"/>
          <p:cNvGrpSpPr/>
          <p:nvPr/>
        </p:nvGrpSpPr>
        <p:grpSpPr>
          <a:xfrm>
            <a:off x="231400" y="3096600"/>
            <a:ext cx="6793200" cy="754300"/>
            <a:chOff x="231400" y="3157675"/>
            <a:chExt cx="6793200" cy="754300"/>
          </a:xfrm>
        </p:grpSpPr>
        <p:sp>
          <p:nvSpPr>
            <p:cNvPr id="224" name="Google Shape;224;p25"/>
            <p:cNvSpPr/>
            <p:nvPr/>
          </p:nvSpPr>
          <p:spPr>
            <a:xfrm>
              <a:off x="231400" y="3157675"/>
              <a:ext cx="6793200" cy="754200"/>
            </a:xfrm>
            <a:prstGeom prst="rect">
              <a:avLst/>
            </a:prstGeom>
            <a:solidFill>
              <a:schemeClr val="lt2"/>
            </a:solidFill>
            <a:ln>
              <a:noFill/>
            </a:ln>
            <a:effectLst>
              <a:outerShdw blurRad="85725" rotWithShape="0" algn="bl">
                <a:srgbClr val="000000">
                  <a:alpha val="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25" name="Google Shape;225;p25"/>
            <p:cNvSpPr/>
            <p:nvPr/>
          </p:nvSpPr>
          <p:spPr>
            <a:xfrm>
              <a:off x="231400" y="3157775"/>
              <a:ext cx="52200" cy="75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
        <p:nvSpPr>
          <p:cNvPr id="226" name="Google Shape;226;p25"/>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27" name="Google Shape;227;p25"/>
          <p:cNvSpPr txBox="1"/>
          <p:nvPr>
            <p:ph idx="1" type="body"/>
          </p:nvPr>
        </p:nvSpPr>
        <p:spPr>
          <a:xfrm>
            <a:off x="431325" y="1893350"/>
            <a:ext cx="5186100" cy="2330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
              <a:defRPr b="0" sz="1000"/>
            </a:lvl1pPr>
            <a:lvl2pPr indent="-292100" lvl="1" marL="914400" rtl="0">
              <a:spcBef>
                <a:spcPts val="0"/>
              </a:spcBef>
              <a:spcAft>
                <a:spcPts val="0"/>
              </a:spcAft>
              <a:buSzPts val="1000"/>
              <a:buChar char=" "/>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
              <a:defRPr sz="1000"/>
            </a:lvl6pPr>
            <a:lvl7pPr indent="-292100" lvl="6" marL="3200400" rtl="0">
              <a:spcBef>
                <a:spcPts val="0"/>
              </a:spcBef>
              <a:spcAft>
                <a:spcPts val="0"/>
              </a:spcAft>
              <a:buSzPts val="1000"/>
              <a:buChar char=" "/>
              <a:defRPr sz="1000"/>
            </a:lvl7pPr>
            <a:lvl8pPr indent="-292100" lvl="7" marL="3657600" rtl="0">
              <a:spcBef>
                <a:spcPts val="0"/>
              </a:spcBef>
              <a:spcAft>
                <a:spcPts val="0"/>
              </a:spcAft>
              <a:buSzPts val="1000"/>
              <a:buChar char=" "/>
              <a:defRPr sz="1000"/>
            </a:lvl8pPr>
            <a:lvl9pPr indent="-292100" lvl="8" marL="4114800" rtl="0">
              <a:spcBef>
                <a:spcPts val="0"/>
              </a:spcBef>
              <a:spcAft>
                <a:spcPts val="0"/>
              </a:spcAft>
              <a:buSzPts val="1000"/>
              <a:buChar char=" "/>
              <a:defRPr sz="1000"/>
            </a:lvl9pPr>
          </a:lstStyle>
          <a:p/>
        </p:txBody>
      </p:sp>
      <p:sp>
        <p:nvSpPr>
          <p:cNvPr id="228" name="Google Shape;228;p25"/>
          <p:cNvSpPr txBox="1"/>
          <p:nvPr>
            <p:ph type="title"/>
          </p:nvPr>
        </p:nvSpPr>
        <p:spPr>
          <a:xfrm>
            <a:off x="431325" y="336400"/>
            <a:ext cx="3847800" cy="10935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5000"/>
              <a:buFont typeface="Saira ExtraCondensed ExtraBold"/>
              <a:buNone/>
              <a:defRPr sz="5000">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2pPr>
            <a:lvl3pPr lvl="2"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3pPr>
            <a:lvl4pPr lvl="3"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4pPr>
            <a:lvl5pPr lvl="4"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5pPr>
            <a:lvl6pPr lvl="5"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6pPr>
            <a:lvl7pPr lvl="6"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7pPr>
            <a:lvl8pPr lvl="7"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8pPr>
            <a:lvl9pPr lvl="8"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et description 1 1 1 1">
  <p:cSld name="CUSTOM_3_2_1_1_1">
    <p:bg>
      <p:bgPr>
        <a:solidFill>
          <a:srgbClr val="FDFDFD"/>
        </a:solidFill>
      </p:bgPr>
    </p:bg>
    <p:spTree>
      <p:nvGrpSpPr>
        <p:cNvPr id="229" name="Shape 229"/>
        <p:cNvGrpSpPr/>
        <p:nvPr/>
      </p:nvGrpSpPr>
      <p:grpSpPr>
        <a:xfrm>
          <a:off x="0" y="0"/>
          <a:ext cx="0" cy="0"/>
          <a:chOff x="0" y="0"/>
          <a:chExt cx="0" cy="0"/>
        </a:xfrm>
      </p:grpSpPr>
      <p:sp>
        <p:nvSpPr>
          <p:cNvPr id="230" name="Google Shape;230;p26"/>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pic>
        <p:nvPicPr>
          <p:cNvPr id="231" name="Google Shape;231;p26"/>
          <p:cNvPicPr preferRelativeResize="0"/>
          <p:nvPr/>
        </p:nvPicPr>
        <p:blipFill rotWithShape="1">
          <a:blip r:embed="rId2">
            <a:alphaModFix/>
          </a:blip>
          <a:srcRect b="0" l="36597" r="8575" t="0"/>
          <a:stretch/>
        </p:blipFill>
        <p:spPr>
          <a:xfrm>
            <a:off x="729950" y="0"/>
            <a:ext cx="3181200" cy="3867176"/>
          </a:xfrm>
          <a:prstGeom prst="rect">
            <a:avLst/>
          </a:prstGeom>
          <a:noFill/>
          <a:ln>
            <a:noFill/>
          </a:ln>
        </p:spPr>
      </p:pic>
      <p:sp>
        <p:nvSpPr>
          <p:cNvPr id="232" name="Google Shape;232;p26"/>
          <p:cNvSpPr/>
          <p:nvPr/>
        </p:nvSpPr>
        <p:spPr>
          <a:xfrm>
            <a:off x="729950" y="3112875"/>
            <a:ext cx="7978800" cy="754200"/>
          </a:xfrm>
          <a:prstGeom prst="rect">
            <a:avLst/>
          </a:prstGeom>
          <a:solidFill>
            <a:schemeClr val="lt2"/>
          </a:solidFill>
          <a:ln>
            <a:noFill/>
          </a:ln>
          <a:effectLst>
            <a:outerShdw blurRad="85725" rotWithShape="0" algn="bl">
              <a:srgbClr val="000000">
                <a:alpha val="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3" name="Google Shape;233;p26"/>
          <p:cNvSpPr/>
          <p:nvPr/>
        </p:nvSpPr>
        <p:spPr>
          <a:xfrm>
            <a:off x="729950" y="3112975"/>
            <a:ext cx="52200" cy="7542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34" name="Google Shape;234;p26"/>
          <p:cNvSpPr txBox="1"/>
          <p:nvPr>
            <p:ph idx="1" type="body"/>
          </p:nvPr>
        </p:nvSpPr>
        <p:spPr>
          <a:xfrm>
            <a:off x="4146975" y="1893350"/>
            <a:ext cx="4561800" cy="2330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
              <a:defRPr b="0" sz="1000"/>
            </a:lvl1pPr>
            <a:lvl2pPr indent="-292100" lvl="1" marL="914400" rtl="0">
              <a:spcBef>
                <a:spcPts val="0"/>
              </a:spcBef>
              <a:spcAft>
                <a:spcPts val="0"/>
              </a:spcAft>
              <a:buSzPts val="1000"/>
              <a:buChar char=" "/>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
              <a:defRPr sz="1000"/>
            </a:lvl6pPr>
            <a:lvl7pPr indent="-292100" lvl="6" marL="3200400" rtl="0">
              <a:spcBef>
                <a:spcPts val="0"/>
              </a:spcBef>
              <a:spcAft>
                <a:spcPts val="0"/>
              </a:spcAft>
              <a:buSzPts val="1000"/>
              <a:buChar char=" "/>
              <a:defRPr sz="1000"/>
            </a:lvl7pPr>
            <a:lvl8pPr indent="-292100" lvl="7" marL="3657600" rtl="0">
              <a:spcBef>
                <a:spcPts val="0"/>
              </a:spcBef>
              <a:spcAft>
                <a:spcPts val="0"/>
              </a:spcAft>
              <a:buSzPts val="1000"/>
              <a:buChar char=" "/>
              <a:defRPr sz="1000"/>
            </a:lvl8pPr>
            <a:lvl9pPr indent="-292100" lvl="8" marL="4114800" rtl="0">
              <a:spcBef>
                <a:spcPts val="0"/>
              </a:spcBef>
              <a:spcAft>
                <a:spcPts val="0"/>
              </a:spcAft>
              <a:buSzPts val="1000"/>
              <a:buChar char=" "/>
              <a:defRPr sz="1000"/>
            </a:lvl9pPr>
          </a:lstStyle>
          <a:p/>
        </p:txBody>
      </p:sp>
      <p:sp>
        <p:nvSpPr>
          <p:cNvPr id="235" name="Google Shape;235;p26"/>
          <p:cNvSpPr txBox="1"/>
          <p:nvPr>
            <p:ph type="title"/>
          </p:nvPr>
        </p:nvSpPr>
        <p:spPr>
          <a:xfrm>
            <a:off x="4146975" y="336400"/>
            <a:ext cx="3847800" cy="10935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5000"/>
              <a:buFont typeface="Saira ExtraCondensed ExtraBold"/>
              <a:buNone/>
              <a:defRPr sz="5000">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2pPr>
            <a:lvl3pPr lvl="2"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3pPr>
            <a:lvl4pPr lvl="3"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4pPr>
            <a:lvl5pPr lvl="4"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5pPr>
            <a:lvl6pPr lvl="5"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6pPr>
            <a:lvl7pPr lvl="6"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7pPr>
            <a:lvl8pPr lvl="7"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8pPr>
            <a:lvl9pPr lvl="8"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9pPr>
          </a:lstStyle>
          <a:p/>
        </p:txBody>
      </p:sp>
      <p:sp>
        <p:nvSpPr>
          <p:cNvPr id="236" name="Google Shape;236;p26"/>
          <p:cNvSpPr txBox="1"/>
          <p:nvPr>
            <p:ph idx="2" type="subTitle"/>
          </p:nvPr>
        </p:nvSpPr>
        <p:spPr>
          <a:xfrm>
            <a:off x="4212050" y="1510650"/>
            <a:ext cx="3311100" cy="4455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900"/>
              <a:buFont typeface="Saira ExtraCondensed ExtraBold"/>
              <a:buNone/>
              <a:defRPr b="0" sz="1900">
                <a:solidFill>
                  <a:schemeClr val="dk2"/>
                </a:solidFill>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et description - image 3">
  <p:cSld name="CUSTOM_3_2_2">
    <p:spTree>
      <p:nvGrpSpPr>
        <p:cNvPr id="237" name="Shape 237"/>
        <p:cNvGrpSpPr/>
        <p:nvPr/>
      </p:nvGrpSpPr>
      <p:grpSpPr>
        <a:xfrm>
          <a:off x="0" y="0"/>
          <a:ext cx="0" cy="0"/>
          <a:chOff x="0" y="0"/>
          <a:chExt cx="0" cy="0"/>
        </a:xfrm>
      </p:grpSpPr>
      <p:sp>
        <p:nvSpPr>
          <p:cNvPr id="238" name="Google Shape;238;p27"/>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pic>
        <p:nvPicPr>
          <p:cNvPr id="239" name="Google Shape;239;p27"/>
          <p:cNvPicPr preferRelativeResize="0"/>
          <p:nvPr/>
        </p:nvPicPr>
        <p:blipFill rotWithShape="1">
          <a:blip r:embed="rId2">
            <a:alphaModFix/>
          </a:blip>
          <a:srcRect b="0" l="18150" r="36428" t="0"/>
          <a:stretch/>
        </p:blipFill>
        <p:spPr>
          <a:xfrm>
            <a:off x="0" y="-8325"/>
            <a:ext cx="3515749" cy="5160149"/>
          </a:xfrm>
          <a:prstGeom prst="rect">
            <a:avLst/>
          </a:prstGeom>
          <a:noFill/>
          <a:ln>
            <a:noFill/>
          </a:ln>
        </p:spPr>
      </p:pic>
      <p:sp>
        <p:nvSpPr>
          <p:cNvPr id="240" name="Google Shape;240;p27"/>
          <p:cNvSpPr/>
          <p:nvPr/>
        </p:nvSpPr>
        <p:spPr>
          <a:xfrm>
            <a:off x="1712150" y="336400"/>
            <a:ext cx="3247500" cy="10047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41" name="Google Shape;241;p27"/>
          <p:cNvSpPr txBox="1"/>
          <p:nvPr>
            <p:ph idx="1" type="subTitle"/>
          </p:nvPr>
        </p:nvSpPr>
        <p:spPr>
          <a:xfrm>
            <a:off x="1898000" y="529000"/>
            <a:ext cx="2875800" cy="619500"/>
          </a:xfrm>
          <a:prstGeom prst="rect">
            <a:avLst/>
          </a:prstGeom>
        </p:spPr>
        <p:txBody>
          <a:bodyPr anchorCtr="0" anchor="t" bIns="91425" lIns="91425" spcFirstLastPara="1" rIns="91425" wrap="square" tIns="91425">
            <a:noAutofit/>
          </a:bodyPr>
          <a:lstStyle>
            <a:lvl1pPr lvl="0" rtl="0">
              <a:lnSpc>
                <a:spcPct val="85000"/>
              </a:lnSpc>
              <a:spcBef>
                <a:spcPts val="0"/>
              </a:spcBef>
              <a:spcAft>
                <a:spcPts val="0"/>
              </a:spcAft>
              <a:buClr>
                <a:schemeClr val="lt1"/>
              </a:buClr>
              <a:buSzPts val="1900"/>
              <a:buFont typeface="Saira ExtraCondensed ExtraBold"/>
              <a:buNone/>
              <a:defRPr b="0" sz="1900">
                <a:solidFill>
                  <a:schemeClr val="lt1"/>
                </a:solidFill>
                <a:latin typeface="Saira ExtraCondensed ExtraBold"/>
                <a:ea typeface="Saira ExtraCondensed ExtraBold"/>
                <a:cs typeface="Saira ExtraCondensed ExtraBold"/>
                <a:sym typeface="Saira ExtraCondensed ExtraBold"/>
              </a:defRPr>
            </a:lvl1pPr>
            <a:lvl2pPr lvl="1" rtl="0">
              <a:lnSpc>
                <a:spcPct val="85000"/>
              </a:lnSpc>
              <a:spcBef>
                <a:spcPts val="0"/>
              </a:spcBef>
              <a:spcAft>
                <a:spcPts val="0"/>
              </a:spcAft>
              <a:buClr>
                <a:schemeClr val="lt1"/>
              </a:buClr>
              <a:buSzPts val="1200"/>
              <a:buNone/>
              <a:defRPr>
                <a:solidFill>
                  <a:schemeClr val="lt1"/>
                </a:solidFill>
              </a:defRPr>
            </a:lvl2pPr>
            <a:lvl3pPr lvl="2" rtl="0">
              <a:lnSpc>
                <a:spcPct val="85000"/>
              </a:lnSpc>
              <a:spcBef>
                <a:spcPts val="0"/>
              </a:spcBef>
              <a:spcAft>
                <a:spcPts val="0"/>
              </a:spcAft>
              <a:buClr>
                <a:schemeClr val="lt1"/>
              </a:buClr>
              <a:buSzPts val="1200"/>
              <a:buNone/>
              <a:defRPr>
                <a:solidFill>
                  <a:schemeClr val="lt1"/>
                </a:solidFill>
              </a:defRPr>
            </a:lvl3pPr>
            <a:lvl4pPr lvl="3" rtl="0">
              <a:lnSpc>
                <a:spcPct val="85000"/>
              </a:lnSpc>
              <a:spcBef>
                <a:spcPts val="0"/>
              </a:spcBef>
              <a:spcAft>
                <a:spcPts val="0"/>
              </a:spcAft>
              <a:buClr>
                <a:schemeClr val="lt1"/>
              </a:buClr>
              <a:buSzPts val="1200"/>
              <a:buNone/>
              <a:defRPr>
                <a:solidFill>
                  <a:schemeClr val="lt1"/>
                </a:solidFill>
              </a:defRPr>
            </a:lvl4pPr>
            <a:lvl5pPr lvl="4" rtl="0">
              <a:lnSpc>
                <a:spcPct val="85000"/>
              </a:lnSpc>
              <a:spcBef>
                <a:spcPts val="0"/>
              </a:spcBef>
              <a:spcAft>
                <a:spcPts val="0"/>
              </a:spcAft>
              <a:buClr>
                <a:schemeClr val="lt1"/>
              </a:buClr>
              <a:buSzPts val="1200"/>
              <a:buNone/>
              <a:defRPr>
                <a:solidFill>
                  <a:schemeClr val="lt1"/>
                </a:solidFill>
              </a:defRPr>
            </a:lvl5pPr>
            <a:lvl6pPr lvl="5" rtl="0">
              <a:lnSpc>
                <a:spcPct val="85000"/>
              </a:lnSpc>
              <a:spcBef>
                <a:spcPts val="0"/>
              </a:spcBef>
              <a:spcAft>
                <a:spcPts val="0"/>
              </a:spcAft>
              <a:buClr>
                <a:schemeClr val="lt1"/>
              </a:buClr>
              <a:buSzPts val="1200"/>
              <a:buNone/>
              <a:defRPr>
                <a:solidFill>
                  <a:schemeClr val="lt1"/>
                </a:solidFill>
              </a:defRPr>
            </a:lvl6pPr>
            <a:lvl7pPr lvl="6" rtl="0">
              <a:lnSpc>
                <a:spcPct val="85000"/>
              </a:lnSpc>
              <a:spcBef>
                <a:spcPts val="0"/>
              </a:spcBef>
              <a:spcAft>
                <a:spcPts val="0"/>
              </a:spcAft>
              <a:buClr>
                <a:schemeClr val="lt1"/>
              </a:buClr>
              <a:buSzPts val="1200"/>
              <a:buNone/>
              <a:defRPr>
                <a:solidFill>
                  <a:schemeClr val="lt1"/>
                </a:solidFill>
              </a:defRPr>
            </a:lvl7pPr>
            <a:lvl8pPr lvl="7" rtl="0">
              <a:lnSpc>
                <a:spcPct val="85000"/>
              </a:lnSpc>
              <a:spcBef>
                <a:spcPts val="0"/>
              </a:spcBef>
              <a:spcAft>
                <a:spcPts val="0"/>
              </a:spcAft>
              <a:buClr>
                <a:schemeClr val="lt1"/>
              </a:buClr>
              <a:buSzPts val="1200"/>
              <a:buNone/>
              <a:defRPr>
                <a:solidFill>
                  <a:schemeClr val="lt1"/>
                </a:solidFill>
              </a:defRPr>
            </a:lvl8pPr>
            <a:lvl9pPr lvl="8" rtl="0">
              <a:lnSpc>
                <a:spcPct val="85000"/>
              </a:lnSpc>
              <a:spcBef>
                <a:spcPts val="0"/>
              </a:spcBef>
              <a:spcAft>
                <a:spcPts val="0"/>
              </a:spcAft>
              <a:buClr>
                <a:schemeClr val="lt1"/>
              </a:buClr>
              <a:buSzPts val="1200"/>
              <a:buNone/>
              <a:defRPr>
                <a:solidFill>
                  <a:schemeClr val="lt1"/>
                </a:solidFill>
              </a:defRPr>
            </a:lvl9pPr>
          </a:lstStyle>
          <a:p/>
        </p:txBody>
      </p:sp>
      <p:sp>
        <p:nvSpPr>
          <p:cNvPr id="242" name="Google Shape;242;p27"/>
          <p:cNvSpPr txBox="1"/>
          <p:nvPr>
            <p:ph idx="2" type="body"/>
          </p:nvPr>
        </p:nvSpPr>
        <p:spPr>
          <a:xfrm>
            <a:off x="5014350" y="336400"/>
            <a:ext cx="3686100" cy="1808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
              <a:defRPr sz="1000"/>
            </a:lvl1pPr>
            <a:lvl2pPr indent="-292100" lvl="1" marL="914400" rtl="0">
              <a:spcBef>
                <a:spcPts val="0"/>
              </a:spcBef>
              <a:spcAft>
                <a:spcPts val="0"/>
              </a:spcAft>
              <a:buSzPts val="1000"/>
              <a:buChar char=" "/>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
              <a:defRPr sz="1000"/>
            </a:lvl6pPr>
            <a:lvl7pPr indent="-292100" lvl="6" marL="3200400" rtl="0">
              <a:spcBef>
                <a:spcPts val="0"/>
              </a:spcBef>
              <a:spcAft>
                <a:spcPts val="0"/>
              </a:spcAft>
              <a:buSzPts val="1000"/>
              <a:buChar char=" "/>
              <a:defRPr sz="1000"/>
            </a:lvl7pPr>
            <a:lvl8pPr indent="-292100" lvl="7" marL="3657600" rtl="0">
              <a:spcBef>
                <a:spcPts val="0"/>
              </a:spcBef>
              <a:spcAft>
                <a:spcPts val="0"/>
              </a:spcAft>
              <a:buSzPts val="1000"/>
              <a:buChar char=" "/>
              <a:defRPr sz="1000"/>
            </a:lvl8pPr>
            <a:lvl9pPr indent="-292100" lvl="8" marL="4114800" rtl="0">
              <a:spcBef>
                <a:spcPts val="0"/>
              </a:spcBef>
              <a:spcAft>
                <a:spcPts val="0"/>
              </a:spcAft>
              <a:buSzPts val="1000"/>
              <a:buChar char=" "/>
              <a:defRPr sz="1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t description ">
  <p:cSld name="CUSTOM_3_2_1_5">
    <p:bg>
      <p:bgPr>
        <a:solidFill>
          <a:srgbClr val="FDFDFD"/>
        </a:solidFill>
      </p:bgPr>
    </p:bg>
    <p:spTree>
      <p:nvGrpSpPr>
        <p:cNvPr id="243" name="Shape 243"/>
        <p:cNvGrpSpPr/>
        <p:nvPr/>
      </p:nvGrpSpPr>
      <p:grpSpPr>
        <a:xfrm>
          <a:off x="0" y="0"/>
          <a:ext cx="0" cy="0"/>
          <a:chOff x="0" y="0"/>
          <a:chExt cx="0" cy="0"/>
        </a:xfrm>
      </p:grpSpPr>
      <p:sp>
        <p:nvSpPr>
          <p:cNvPr id="244" name="Google Shape;244;p28"/>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45" name="Google Shape;245;p28"/>
          <p:cNvSpPr txBox="1"/>
          <p:nvPr>
            <p:ph idx="1" type="body"/>
          </p:nvPr>
        </p:nvSpPr>
        <p:spPr>
          <a:xfrm>
            <a:off x="431325" y="1907500"/>
            <a:ext cx="3509400" cy="2330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
              <a:defRPr b="0" sz="1000"/>
            </a:lvl1pPr>
            <a:lvl2pPr indent="-292100" lvl="1" marL="914400" rtl="0">
              <a:spcBef>
                <a:spcPts val="0"/>
              </a:spcBef>
              <a:spcAft>
                <a:spcPts val="0"/>
              </a:spcAft>
              <a:buSzPts val="1000"/>
              <a:buChar char=" "/>
              <a:defRPr sz="1000"/>
            </a:lvl2pPr>
            <a:lvl3pPr indent="-292100" lvl="2" marL="1371600" rtl="0">
              <a:spcBef>
                <a:spcPts val="0"/>
              </a:spcBef>
              <a:spcAft>
                <a:spcPts val="0"/>
              </a:spcAft>
              <a:buSzPts val="1000"/>
              <a:buChar char="―"/>
              <a:defRPr sz="1000"/>
            </a:lvl3pPr>
            <a:lvl4pPr indent="-292100" lvl="3" marL="1828800" rtl="0">
              <a:spcBef>
                <a:spcPts val="0"/>
              </a:spcBef>
              <a:spcAft>
                <a:spcPts val="0"/>
              </a:spcAft>
              <a:buSzPts val="1000"/>
              <a:buChar char="－"/>
              <a:defRPr sz="1000"/>
            </a:lvl4pPr>
            <a:lvl5pPr indent="-292100" lvl="4" marL="2286000" rtl="0">
              <a:spcBef>
                <a:spcPts val="0"/>
              </a:spcBef>
              <a:spcAft>
                <a:spcPts val="0"/>
              </a:spcAft>
              <a:buSzPts val="1000"/>
              <a:buChar char="－"/>
              <a:defRPr sz="1000"/>
            </a:lvl5pPr>
            <a:lvl6pPr indent="-292100" lvl="5" marL="2743200" rtl="0">
              <a:spcBef>
                <a:spcPts val="0"/>
              </a:spcBef>
              <a:spcAft>
                <a:spcPts val="0"/>
              </a:spcAft>
              <a:buSzPts val="1000"/>
              <a:buChar char=" "/>
              <a:defRPr sz="1000"/>
            </a:lvl6pPr>
            <a:lvl7pPr indent="-292100" lvl="6" marL="3200400" rtl="0">
              <a:spcBef>
                <a:spcPts val="0"/>
              </a:spcBef>
              <a:spcAft>
                <a:spcPts val="0"/>
              </a:spcAft>
              <a:buSzPts val="1000"/>
              <a:buChar char=" "/>
              <a:defRPr sz="1000"/>
            </a:lvl7pPr>
            <a:lvl8pPr indent="-292100" lvl="7" marL="3657600" rtl="0">
              <a:spcBef>
                <a:spcPts val="0"/>
              </a:spcBef>
              <a:spcAft>
                <a:spcPts val="0"/>
              </a:spcAft>
              <a:buSzPts val="1000"/>
              <a:buChar char=" "/>
              <a:defRPr sz="1000"/>
            </a:lvl8pPr>
            <a:lvl9pPr indent="-292100" lvl="8" marL="4114800" rtl="0">
              <a:spcBef>
                <a:spcPts val="0"/>
              </a:spcBef>
              <a:spcAft>
                <a:spcPts val="0"/>
              </a:spcAft>
              <a:buSzPts val="1000"/>
              <a:buChar char=" "/>
              <a:defRPr sz="1000"/>
            </a:lvl9pPr>
          </a:lstStyle>
          <a:p/>
        </p:txBody>
      </p:sp>
      <p:sp>
        <p:nvSpPr>
          <p:cNvPr id="246" name="Google Shape;246;p28"/>
          <p:cNvSpPr txBox="1"/>
          <p:nvPr>
            <p:ph type="title"/>
          </p:nvPr>
        </p:nvSpPr>
        <p:spPr>
          <a:xfrm>
            <a:off x="431325" y="336400"/>
            <a:ext cx="3847800" cy="6618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5000"/>
              <a:buFont typeface="Saira ExtraCondensed ExtraBold"/>
              <a:buNone/>
              <a:defRPr sz="5000">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2pPr>
            <a:lvl3pPr lvl="2"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3pPr>
            <a:lvl4pPr lvl="3"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4pPr>
            <a:lvl5pPr lvl="4"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5pPr>
            <a:lvl6pPr lvl="5"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6pPr>
            <a:lvl7pPr lvl="6"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7pPr>
            <a:lvl8pPr lvl="7"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8pPr>
            <a:lvl9pPr lvl="8"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9pPr>
          </a:lstStyle>
          <a:p/>
        </p:txBody>
      </p:sp>
      <p:sp>
        <p:nvSpPr>
          <p:cNvPr id="247" name="Google Shape;247;p28"/>
          <p:cNvSpPr txBox="1"/>
          <p:nvPr>
            <p:ph idx="2" type="subTitle"/>
          </p:nvPr>
        </p:nvSpPr>
        <p:spPr>
          <a:xfrm>
            <a:off x="431325" y="1846100"/>
            <a:ext cx="3181200" cy="407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900"/>
              <a:buFont typeface="Saira ExtraCondensed ExtraBold"/>
              <a:buNone/>
              <a:defRPr b="0" sz="1900">
                <a:solidFill>
                  <a:schemeClr val="dk2"/>
                </a:solidFill>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et description - élément graphique">
  <p:cSld name="CUSTOM_3_2_1_5_1">
    <p:bg>
      <p:bgPr>
        <a:solidFill>
          <a:srgbClr val="FDFDFD"/>
        </a:solidFill>
      </p:bgPr>
    </p:bg>
    <p:spTree>
      <p:nvGrpSpPr>
        <p:cNvPr id="248" name="Shape 248"/>
        <p:cNvGrpSpPr/>
        <p:nvPr/>
      </p:nvGrpSpPr>
      <p:grpSpPr>
        <a:xfrm>
          <a:off x="0" y="0"/>
          <a:ext cx="0" cy="0"/>
          <a:chOff x="0" y="0"/>
          <a:chExt cx="0" cy="0"/>
        </a:xfrm>
      </p:grpSpPr>
      <p:sp>
        <p:nvSpPr>
          <p:cNvPr id="249" name="Google Shape;249;p29"/>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50" name="Google Shape;250;p29"/>
          <p:cNvSpPr txBox="1"/>
          <p:nvPr>
            <p:ph type="title"/>
          </p:nvPr>
        </p:nvSpPr>
        <p:spPr>
          <a:xfrm>
            <a:off x="431325" y="336400"/>
            <a:ext cx="3847800" cy="6618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5000"/>
              <a:buFont typeface="Saira ExtraCondensed ExtraBold"/>
              <a:buNone/>
              <a:defRPr sz="5000">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2pPr>
            <a:lvl3pPr lvl="2"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3pPr>
            <a:lvl4pPr lvl="3"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4pPr>
            <a:lvl5pPr lvl="4"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5pPr>
            <a:lvl6pPr lvl="5"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6pPr>
            <a:lvl7pPr lvl="6"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7pPr>
            <a:lvl8pPr lvl="7"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8pPr>
            <a:lvl9pPr lvl="8"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9pPr>
          </a:lstStyle>
          <a:p/>
        </p:txBody>
      </p:sp>
      <p:sp>
        <p:nvSpPr>
          <p:cNvPr id="251" name="Google Shape;251;p29"/>
          <p:cNvSpPr txBox="1"/>
          <p:nvPr>
            <p:ph idx="1" type="subTitle"/>
          </p:nvPr>
        </p:nvSpPr>
        <p:spPr>
          <a:xfrm>
            <a:off x="431325" y="1846100"/>
            <a:ext cx="3181200" cy="407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900"/>
              <a:buFont typeface="Saira ExtraCondensed Light"/>
              <a:buNone/>
              <a:defRPr b="0" sz="1900">
                <a:solidFill>
                  <a:schemeClr val="dk2"/>
                </a:solidFill>
                <a:latin typeface="Saira ExtraCondensed Light"/>
                <a:ea typeface="Saira ExtraCondensed Light"/>
                <a:cs typeface="Saira ExtraCondensed Light"/>
                <a:sym typeface="Saira ExtraCondensed Light"/>
              </a:defRPr>
            </a:lvl1pPr>
            <a:lvl2pPr lvl="1" rtl="0">
              <a:spcBef>
                <a:spcPts val="0"/>
              </a:spcBef>
              <a:spcAft>
                <a:spcPts val="0"/>
              </a:spcAft>
              <a:buSzPts val="1200"/>
              <a:buFont typeface="Saira ExtraCondensed Light"/>
              <a:buNone/>
              <a:defRPr>
                <a:latin typeface="Saira ExtraCondensed Light"/>
                <a:ea typeface="Saira ExtraCondensed Light"/>
                <a:cs typeface="Saira ExtraCondensed Light"/>
                <a:sym typeface="Saira ExtraCondensed Light"/>
              </a:defRPr>
            </a:lvl2pPr>
            <a:lvl3pPr lvl="2" rtl="0">
              <a:spcBef>
                <a:spcPts val="0"/>
              </a:spcBef>
              <a:spcAft>
                <a:spcPts val="0"/>
              </a:spcAft>
              <a:buSzPts val="1200"/>
              <a:buFont typeface="Saira ExtraCondensed Light"/>
              <a:buNone/>
              <a:defRPr>
                <a:latin typeface="Saira ExtraCondensed Light"/>
                <a:ea typeface="Saira ExtraCondensed Light"/>
                <a:cs typeface="Saira ExtraCondensed Light"/>
                <a:sym typeface="Saira ExtraCondensed Light"/>
              </a:defRPr>
            </a:lvl3pPr>
            <a:lvl4pPr lvl="3" rtl="0">
              <a:spcBef>
                <a:spcPts val="0"/>
              </a:spcBef>
              <a:spcAft>
                <a:spcPts val="0"/>
              </a:spcAft>
              <a:buSzPts val="1200"/>
              <a:buFont typeface="Saira ExtraCondensed Light"/>
              <a:buNone/>
              <a:defRPr>
                <a:latin typeface="Saira ExtraCondensed Light"/>
                <a:ea typeface="Saira ExtraCondensed Light"/>
                <a:cs typeface="Saira ExtraCondensed Light"/>
                <a:sym typeface="Saira ExtraCondensed Light"/>
              </a:defRPr>
            </a:lvl4pPr>
            <a:lvl5pPr lvl="4" rtl="0">
              <a:spcBef>
                <a:spcPts val="0"/>
              </a:spcBef>
              <a:spcAft>
                <a:spcPts val="0"/>
              </a:spcAft>
              <a:buSzPts val="1200"/>
              <a:buFont typeface="Saira ExtraCondensed Light"/>
              <a:buNone/>
              <a:defRPr>
                <a:latin typeface="Saira ExtraCondensed Light"/>
                <a:ea typeface="Saira ExtraCondensed Light"/>
                <a:cs typeface="Saira ExtraCondensed Light"/>
                <a:sym typeface="Saira ExtraCondensed Light"/>
              </a:defRPr>
            </a:lvl5pPr>
            <a:lvl6pPr lvl="5" rtl="0">
              <a:spcBef>
                <a:spcPts val="0"/>
              </a:spcBef>
              <a:spcAft>
                <a:spcPts val="0"/>
              </a:spcAft>
              <a:buSzPts val="1200"/>
              <a:buFont typeface="Saira ExtraCondensed Light"/>
              <a:buNone/>
              <a:defRPr>
                <a:latin typeface="Saira ExtraCondensed Light"/>
                <a:ea typeface="Saira ExtraCondensed Light"/>
                <a:cs typeface="Saira ExtraCondensed Light"/>
                <a:sym typeface="Saira ExtraCondensed Light"/>
              </a:defRPr>
            </a:lvl6pPr>
            <a:lvl7pPr lvl="6" rtl="0">
              <a:spcBef>
                <a:spcPts val="0"/>
              </a:spcBef>
              <a:spcAft>
                <a:spcPts val="0"/>
              </a:spcAft>
              <a:buSzPts val="1200"/>
              <a:buFont typeface="Saira ExtraCondensed Light"/>
              <a:buNone/>
              <a:defRPr>
                <a:latin typeface="Saira ExtraCondensed Light"/>
                <a:ea typeface="Saira ExtraCondensed Light"/>
                <a:cs typeface="Saira ExtraCondensed Light"/>
                <a:sym typeface="Saira ExtraCondensed Light"/>
              </a:defRPr>
            </a:lvl7pPr>
            <a:lvl8pPr lvl="7" rtl="0">
              <a:spcBef>
                <a:spcPts val="0"/>
              </a:spcBef>
              <a:spcAft>
                <a:spcPts val="0"/>
              </a:spcAft>
              <a:buSzPts val="1200"/>
              <a:buFont typeface="Saira ExtraCondensed Light"/>
              <a:buNone/>
              <a:defRPr>
                <a:latin typeface="Saira ExtraCondensed Light"/>
                <a:ea typeface="Saira ExtraCondensed Light"/>
                <a:cs typeface="Saira ExtraCondensed Light"/>
                <a:sym typeface="Saira ExtraCondensed Light"/>
              </a:defRPr>
            </a:lvl8pPr>
            <a:lvl9pPr lvl="8" rtl="0">
              <a:spcBef>
                <a:spcPts val="0"/>
              </a:spcBef>
              <a:spcAft>
                <a:spcPts val="0"/>
              </a:spcAft>
              <a:buSzPts val="1200"/>
              <a:buFont typeface="Saira ExtraCondensed Light"/>
              <a:buNone/>
              <a:defRPr>
                <a:latin typeface="Saira ExtraCondensed Light"/>
                <a:ea typeface="Saira ExtraCondensed Light"/>
                <a:cs typeface="Saira ExtraCondensed Light"/>
                <a:sym typeface="Saira ExtraCondensed Light"/>
              </a:defRPr>
            </a:lvl9pPr>
          </a:lstStyle>
          <a:p/>
        </p:txBody>
      </p:sp>
      <p:grpSp>
        <p:nvGrpSpPr>
          <p:cNvPr id="252" name="Google Shape;252;p29"/>
          <p:cNvGrpSpPr/>
          <p:nvPr/>
        </p:nvGrpSpPr>
        <p:grpSpPr>
          <a:xfrm>
            <a:off x="12" y="2287052"/>
            <a:ext cx="3136216" cy="3131653"/>
            <a:chOff x="1194875" y="242375"/>
            <a:chExt cx="5222675" cy="5215075"/>
          </a:xfrm>
        </p:grpSpPr>
        <p:sp>
          <p:nvSpPr>
            <p:cNvPr id="253" name="Google Shape;253;p29"/>
            <p:cNvSpPr/>
            <p:nvPr/>
          </p:nvSpPr>
          <p:spPr>
            <a:xfrm>
              <a:off x="2340825" y="1839975"/>
              <a:ext cx="3617000" cy="3617475"/>
            </a:xfrm>
            <a:custGeom>
              <a:rect b="b" l="l" r="r" t="t"/>
              <a:pathLst>
                <a:path extrusionOk="0" fill="none" h="144699" w="144680">
                  <a:moveTo>
                    <a:pt x="144680" y="144699"/>
                  </a:moveTo>
                  <a:lnTo>
                    <a:pt x="0" y="144699"/>
                  </a:lnTo>
                  <a:cubicBezTo>
                    <a:pt x="0" y="64833"/>
                    <a:pt x="64833" y="0"/>
                    <a:pt x="144680" y="0"/>
                  </a:cubicBezTo>
                  <a:lnTo>
                    <a:pt x="144680" y="0"/>
                  </a:lnTo>
                  <a:lnTo>
                    <a:pt x="144680" y="144699"/>
                  </a:lnTo>
                  <a:lnTo>
                    <a:pt x="144680" y="144699"/>
                  </a:lnTo>
                  <a:close/>
                </a:path>
              </a:pathLst>
            </a:custGeom>
            <a:noFill/>
            <a:ln cap="flat" cmpd="sng" w="9000">
              <a:solidFill>
                <a:srgbClr val="FFCE00"/>
              </a:solidFill>
              <a:prstDash val="solid"/>
              <a:miter lim="189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1654575" y="242375"/>
              <a:ext cx="3617025" cy="3617475"/>
            </a:xfrm>
            <a:custGeom>
              <a:rect b="b" l="l" r="r" t="t"/>
              <a:pathLst>
                <a:path extrusionOk="0" fill="none" h="144699" w="144681">
                  <a:moveTo>
                    <a:pt x="1" y="1"/>
                  </a:moveTo>
                  <a:lnTo>
                    <a:pt x="144680" y="1"/>
                  </a:lnTo>
                  <a:cubicBezTo>
                    <a:pt x="144680" y="79866"/>
                    <a:pt x="79847" y="144699"/>
                    <a:pt x="1" y="144699"/>
                  </a:cubicBezTo>
                  <a:lnTo>
                    <a:pt x="1" y="144699"/>
                  </a:lnTo>
                  <a:lnTo>
                    <a:pt x="1" y="1"/>
                  </a:lnTo>
                  <a:lnTo>
                    <a:pt x="1" y="1"/>
                  </a:lnTo>
                  <a:close/>
                </a:path>
              </a:pathLst>
            </a:custGeom>
            <a:noFill/>
            <a:ln cap="flat" cmpd="sng" w="9000">
              <a:solidFill>
                <a:srgbClr val="FFCE00"/>
              </a:solidFill>
              <a:prstDash val="solid"/>
              <a:miter lim="189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1194875" y="1380750"/>
              <a:ext cx="3617475" cy="3617475"/>
            </a:xfrm>
            <a:custGeom>
              <a:rect b="b" l="l" r="r" t="t"/>
              <a:pathLst>
                <a:path extrusionOk="0" fill="none" h="144699" w="144699">
                  <a:moveTo>
                    <a:pt x="1" y="144698"/>
                  </a:moveTo>
                  <a:lnTo>
                    <a:pt x="1" y="0"/>
                  </a:lnTo>
                  <a:cubicBezTo>
                    <a:pt x="79866" y="0"/>
                    <a:pt x="144699" y="64833"/>
                    <a:pt x="144699" y="144698"/>
                  </a:cubicBezTo>
                  <a:lnTo>
                    <a:pt x="144699" y="144698"/>
                  </a:lnTo>
                  <a:close/>
                </a:path>
              </a:pathLst>
            </a:custGeom>
            <a:noFill/>
            <a:ln cap="flat" cmpd="sng" w="9000">
              <a:solidFill>
                <a:srgbClr val="FFCE00"/>
              </a:solidFill>
              <a:prstDash val="solid"/>
              <a:miter lim="189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2800050" y="694500"/>
              <a:ext cx="3617500" cy="3617000"/>
            </a:xfrm>
            <a:custGeom>
              <a:rect b="b" l="l" r="r" t="t"/>
              <a:pathLst>
                <a:path extrusionOk="0" fill="none" h="144680" w="144700">
                  <a:moveTo>
                    <a:pt x="144699" y="1"/>
                  </a:moveTo>
                  <a:lnTo>
                    <a:pt x="144699" y="144680"/>
                  </a:lnTo>
                  <a:cubicBezTo>
                    <a:pt x="64834" y="144680"/>
                    <a:pt x="1" y="79847"/>
                    <a:pt x="1" y="1"/>
                  </a:cubicBezTo>
                  <a:lnTo>
                    <a:pt x="1" y="1"/>
                  </a:lnTo>
                  <a:lnTo>
                    <a:pt x="144699" y="1"/>
                  </a:lnTo>
                  <a:close/>
                </a:path>
              </a:pathLst>
            </a:custGeom>
            <a:noFill/>
            <a:ln cap="flat" cmpd="sng" w="9000">
              <a:solidFill>
                <a:srgbClr val="FFCE00"/>
              </a:solidFill>
              <a:prstDash val="solid"/>
              <a:miter lim="1895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cription liste 1">
  <p:cSld name="CUSTOM_3_2_1_3">
    <p:bg>
      <p:bgPr>
        <a:solidFill>
          <a:srgbClr val="FDFDFD"/>
        </a:solidFill>
      </p:bgPr>
    </p:bg>
    <p:spTree>
      <p:nvGrpSpPr>
        <p:cNvPr id="257" name="Shape 257"/>
        <p:cNvGrpSpPr/>
        <p:nvPr/>
      </p:nvGrpSpPr>
      <p:grpSpPr>
        <a:xfrm>
          <a:off x="0" y="0"/>
          <a:ext cx="0" cy="0"/>
          <a:chOff x="0" y="0"/>
          <a:chExt cx="0" cy="0"/>
        </a:xfrm>
      </p:grpSpPr>
      <p:sp>
        <p:nvSpPr>
          <p:cNvPr id="258" name="Google Shape;258;p30"/>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59" name="Google Shape;259;p30"/>
          <p:cNvSpPr txBox="1"/>
          <p:nvPr>
            <p:ph type="title"/>
          </p:nvPr>
        </p:nvSpPr>
        <p:spPr>
          <a:xfrm>
            <a:off x="431325" y="336400"/>
            <a:ext cx="3847800" cy="6618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5000"/>
              <a:buFont typeface="Saira ExtraCondensed ExtraBold"/>
              <a:buNone/>
              <a:defRPr sz="5000">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2pPr>
            <a:lvl3pPr lvl="2"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3pPr>
            <a:lvl4pPr lvl="3"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4pPr>
            <a:lvl5pPr lvl="4"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5pPr>
            <a:lvl6pPr lvl="5"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6pPr>
            <a:lvl7pPr lvl="6"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7pPr>
            <a:lvl8pPr lvl="7"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8pPr>
            <a:lvl9pPr lvl="8"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9pPr>
          </a:lstStyle>
          <a:p/>
        </p:txBody>
      </p:sp>
      <p:sp>
        <p:nvSpPr>
          <p:cNvPr id="260" name="Google Shape;260;p30"/>
          <p:cNvSpPr/>
          <p:nvPr/>
        </p:nvSpPr>
        <p:spPr>
          <a:xfrm>
            <a:off x="431325" y="1725300"/>
            <a:ext cx="8277600" cy="933000"/>
          </a:xfrm>
          <a:prstGeom prst="rect">
            <a:avLst/>
          </a:prstGeom>
          <a:solidFill>
            <a:srgbClr val="FFFFFF"/>
          </a:solidFill>
          <a:ln>
            <a:noFill/>
          </a:ln>
          <a:effectLst>
            <a:outerShdw blurRad="85725" rotWithShape="0" algn="bl">
              <a:srgbClr val="000000">
                <a:alpha val="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1" name="Google Shape;261;p30"/>
          <p:cNvSpPr/>
          <p:nvPr/>
        </p:nvSpPr>
        <p:spPr>
          <a:xfrm>
            <a:off x="431325" y="1725300"/>
            <a:ext cx="2345700" cy="933000"/>
          </a:xfrm>
          <a:prstGeom prst="rect">
            <a:avLst/>
          </a:prstGeom>
          <a:solidFill>
            <a:srgbClr val="003CD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2" name="Google Shape;262;p30"/>
          <p:cNvSpPr txBox="1"/>
          <p:nvPr>
            <p:ph idx="2" type="title"/>
          </p:nvPr>
        </p:nvSpPr>
        <p:spPr>
          <a:xfrm>
            <a:off x="665050" y="1983150"/>
            <a:ext cx="1811100" cy="417300"/>
          </a:xfrm>
          <a:prstGeom prst="rect">
            <a:avLst/>
          </a:prstGeom>
        </p:spPr>
        <p:txBody>
          <a:bodyPr anchorCtr="0" anchor="ctr" bIns="91425" lIns="91425" spcFirstLastPara="1" rIns="91425" wrap="square" tIns="91425">
            <a:noAutofit/>
          </a:bodyPr>
          <a:lstStyle>
            <a:lvl1pPr lvl="0" rtl="0">
              <a:spcBef>
                <a:spcPts val="0"/>
              </a:spcBef>
              <a:spcAft>
                <a:spcPts val="0"/>
              </a:spcAft>
              <a:buClr>
                <a:schemeClr val="lt1"/>
              </a:buClr>
              <a:buSzPts val="1900"/>
              <a:buFont typeface="Saira ExtraCondensed ExtraBold"/>
              <a:buNone/>
              <a:defRPr sz="1900">
                <a:solidFill>
                  <a:schemeClr val="lt1"/>
                </a:solidFill>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63" name="Google Shape;263;p30"/>
          <p:cNvSpPr txBox="1"/>
          <p:nvPr>
            <p:ph idx="1" type="body"/>
          </p:nvPr>
        </p:nvSpPr>
        <p:spPr>
          <a:xfrm>
            <a:off x="3091750" y="1895250"/>
            <a:ext cx="5348700" cy="580200"/>
          </a:xfrm>
          <a:prstGeom prst="rect">
            <a:avLst/>
          </a:prstGeom>
        </p:spPr>
        <p:txBody>
          <a:bodyPr anchorCtr="0" anchor="ctr" bIns="91425" lIns="91425" spcFirstLastPara="1" rIns="91425" wrap="square" tIns="18000">
            <a:noAutofit/>
          </a:bodyPr>
          <a:lstStyle>
            <a:lvl1pPr indent="-285750" lvl="0" marL="457200" rtl="0">
              <a:spcBef>
                <a:spcPts val="0"/>
              </a:spcBef>
              <a:spcAft>
                <a:spcPts val="0"/>
              </a:spcAft>
              <a:buSzPts val="900"/>
              <a:buChar char=" "/>
              <a:defRPr b="0" sz="900"/>
            </a:lvl1pPr>
            <a:lvl2pPr indent="-285750" lvl="1" marL="914400" rtl="0">
              <a:spcBef>
                <a:spcPts val="0"/>
              </a:spcBef>
              <a:spcAft>
                <a:spcPts val="0"/>
              </a:spcAft>
              <a:buSzPts val="900"/>
              <a:buChar char=" "/>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
              <a:defRPr sz="900"/>
            </a:lvl6pPr>
            <a:lvl7pPr indent="-285750" lvl="6" marL="3200400" rtl="0">
              <a:spcBef>
                <a:spcPts val="0"/>
              </a:spcBef>
              <a:spcAft>
                <a:spcPts val="0"/>
              </a:spcAft>
              <a:buSzPts val="900"/>
              <a:buChar char=" "/>
              <a:defRPr sz="900"/>
            </a:lvl7pPr>
            <a:lvl8pPr indent="-285750" lvl="7" marL="3657600" rtl="0">
              <a:spcBef>
                <a:spcPts val="0"/>
              </a:spcBef>
              <a:spcAft>
                <a:spcPts val="0"/>
              </a:spcAft>
              <a:buSzPts val="900"/>
              <a:buChar char=" "/>
              <a:defRPr sz="900"/>
            </a:lvl8pPr>
            <a:lvl9pPr indent="-285750" lvl="8" marL="4114800" rtl="0">
              <a:spcBef>
                <a:spcPts val="0"/>
              </a:spcBef>
              <a:spcAft>
                <a:spcPts val="0"/>
              </a:spcAft>
              <a:buSzPts val="900"/>
              <a:buChar char=" "/>
              <a:defRPr sz="900"/>
            </a:lvl9pPr>
          </a:lstStyle>
          <a:p/>
        </p:txBody>
      </p:sp>
      <p:sp>
        <p:nvSpPr>
          <p:cNvPr id="264" name="Google Shape;264;p30"/>
          <p:cNvSpPr/>
          <p:nvPr/>
        </p:nvSpPr>
        <p:spPr>
          <a:xfrm>
            <a:off x="431325" y="2799700"/>
            <a:ext cx="8277600" cy="933000"/>
          </a:xfrm>
          <a:prstGeom prst="rect">
            <a:avLst/>
          </a:prstGeom>
          <a:solidFill>
            <a:srgbClr val="FFFFFF"/>
          </a:solidFill>
          <a:ln>
            <a:noFill/>
          </a:ln>
          <a:effectLst>
            <a:outerShdw blurRad="85725" rotWithShape="0" algn="bl">
              <a:srgbClr val="000000">
                <a:alpha val="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5" name="Google Shape;265;p30"/>
          <p:cNvSpPr/>
          <p:nvPr/>
        </p:nvSpPr>
        <p:spPr>
          <a:xfrm>
            <a:off x="431325" y="2799700"/>
            <a:ext cx="2345700" cy="93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6" name="Google Shape;266;p30"/>
          <p:cNvSpPr txBox="1"/>
          <p:nvPr>
            <p:ph idx="3" type="title"/>
          </p:nvPr>
        </p:nvSpPr>
        <p:spPr>
          <a:xfrm>
            <a:off x="665050" y="3057550"/>
            <a:ext cx="1811100" cy="417300"/>
          </a:xfrm>
          <a:prstGeom prst="rect">
            <a:avLst/>
          </a:prstGeom>
        </p:spPr>
        <p:txBody>
          <a:bodyPr anchorCtr="0" anchor="ctr" bIns="91425" lIns="91425" spcFirstLastPara="1" rIns="91425" wrap="square" tIns="91425">
            <a:noAutofit/>
          </a:bodyPr>
          <a:lstStyle>
            <a:lvl1pPr lvl="0" rtl="0">
              <a:spcBef>
                <a:spcPts val="0"/>
              </a:spcBef>
              <a:spcAft>
                <a:spcPts val="0"/>
              </a:spcAft>
              <a:buSzPts val="1900"/>
              <a:buFont typeface="Saira ExtraCondensed ExtraBold"/>
              <a:buNone/>
              <a:defRPr sz="1900">
                <a:latin typeface="Saira ExtraCondensed ExtraBold"/>
                <a:ea typeface="Saira ExtraCondensed ExtraBold"/>
                <a:cs typeface="Saira ExtraCondensed ExtraBold"/>
                <a:sym typeface="Saira ExtraCondensed ExtraBold"/>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267" name="Google Shape;267;p30"/>
          <p:cNvSpPr txBox="1"/>
          <p:nvPr>
            <p:ph idx="4" type="body"/>
          </p:nvPr>
        </p:nvSpPr>
        <p:spPr>
          <a:xfrm>
            <a:off x="3091750" y="2969650"/>
            <a:ext cx="5348700" cy="580200"/>
          </a:xfrm>
          <a:prstGeom prst="rect">
            <a:avLst/>
          </a:prstGeom>
        </p:spPr>
        <p:txBody>
          <a:bodyPr anchorCtr="0" anchor="ctr" bIns="91425" lIns="91425" spcFirstLastPara="1" rIns="91425" wrap="square" tIns="18000">
            <a:noAutofit/>
          </a:bodyPr>
          <a:lstStyle>
            <a:lvl1pPr indent="-285750" lvl="0" marL="457200" rtl="0">
              <a:spcBef>
                <a:spcPts val="0"/>
              </a:spcBef>
              <a:spcAft>
                <a:spcPts val="0"/>
              </a:spcAft>
              <a:buSzPts val="900"/>
              <a:buChar char=" "/>
              <a:defRPr b="0" sz="900"/>
            </a:lvl1pPr>
            <a:lvl2pPr indent="-285750" lvl="1" marL="914400" rtl="0">
              <a:spcBef>
                <a:spcPts val="0"/>
              </a:spcBef>
              <a:spcAft>
                <a:spcPts val="0"/>
              </a:spcAft>
              <a:buSzPts val="900"/>
              <a:buChar char=" "/>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
              <a:defRPr sz="900"/>
            </a:lvl6pPr>
            <a:lvl7pPr indent="-285750" lvl="6" marL="3200400" rtl="0">
              <a:spcBef>
                <a:spcPts val="0"/>
              </a:spcBef>
              <a:spcAft>
                <a:spcPts val="0"/>
              </a:spcAft>
              <a:buSzPts val="900"/>
              <a:buChar char=" "/>
              <a:defRPr sz="900"/>
            </a:lvl7pPr>
            <a:lvl8pPr indent="-285750" lvl="7" marL="3657600" rtl="0">
              <a:spcBef>
                <a:spcPts val="0"/>
              </a:spcBef>
              <a:spcAft>
                <a:spcPts val="0"/>
              </a:spcAft>
              <a:buSzPts val="900"/>
              <a:buChar char=" "/>
              <a:defRPr sz="900"/>
            </a:lvl8pPr>
            <a:lvl9pPr indent="-285750" lvl="8" marL="4114800" rtl="0">
              <a:spcBef>
                <a:spcPts val="0"/>
              </a:spcBef>
              <a:spcAft>
                <a:spcPts val="0"/>
              </a:spcAft>
              <a:buSzPts val="900"/>
              <a:buChar char=" "/>
              <a:defRPr sz="900"/>
            </a:lvl9pPr>
          </a:lstStyle>
          <a:p/>
        </p:txBody>
      </p:sp>
      <p:sp>
        <p:nvSpPr>
          <p:cNvPr id="268" name="Google Shape;268;p30"/>
          <p:cNvSpPr/>
          <p:nvPr/>
        </p:nvSpPr>
        <p:spPr>
          <a:xfrm>
            <a:off x="431325" y="3874100"/>
            <a:ext cx="8277600" cy="933000"/>
          </a:xfrm>
          <a:prstGeom prst="rect">
            <a:avLst/>
          </a:prstGeom>
          <a:solidFill>
            <a:srgbClr val="FFFFFF"/>
          </a:solidFill>
          <a:ln>
            <a:noFill/>
          </a:ln>
          <a:effectLst>
            <a:outerShdw blurRad="85725" rotWithShape="0" algn="bl">
              <a:srgbClr val="000000">
                <a:alpha val="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69" name="Google Shape;269;p30"/>
          <p:cNvSpPr/>
          <p:nvPr/>
        </p:nvSpPr>
        <p:spPr>
          <a:xfrm>
            <a:off x="431325" y="3874100"/>
            <a:ext cx="2345700" cy="93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0" name="Google Shape;270;p30"/>
          <p:cNvSpPr txBox="1"/>
          <p:nvPr>
            <p:ph idx="5" type="title"/>
          </p:nvPr>
        </p:nvSpPr>
        <p:spPr>
          <a:xfrm>
            <a:off x="665050" y="4131950"/>
            <a:ext cx="1811100" cy="417300"/>
          </a:xfrm>
          <a:prstGeom prst="rect">
            <a:avLst/>
          </a:prstGeom>
        </p:spPr>
        <p:txBody>
          <a:bodyPr anchorCtr="0" anchor="ctr" bIns="91425" lIns="91425" spcFirstLastPara="1" rIns="91425" wrap="square" tIns="91425">
            <a:noAutofit/>
          </a:bodyPr>
          <a:lstStyle>
            <a:lvl1pPr lvl="0" rtl="0">
              <a:spcBef>
                <a:spcPts val="0"/>
              </a:spcBef>
              <a:spcAft>
                <a:spcPts val="0"/>
              </a:spcAft>
              <a:buSzPts val="1900"/>
              <a:buFont typeface="Saira ExtraCondensed ExtraBold"/>
              <a:buNone/>
              <a:defRPr sz="1900">
                <a:latin typeface="Saira ExtraCondensed ExtraBold"/>
                <a:ea typeface="Saira ExtraCondensed ExtraBold"/>
                <a:cs typeface="Saira ExtraCondensed ExtraBold"/>
                <a:sym typeface="Saira ExtraCondensed ExtraBold"/>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271" name="Google Shape;271;p30"/>
          <p:cNvSpPr txBox="1"/>
          <p:nvPr>
            <p:ph idx="6" type="body"/>
          </p:nvPr>
        </p:nvSpPr>
        <p:spPr>
          <a:xfrm>
            <a:off x="3091750" y="4044050"/>
            <a:ext cx="5348700" cy="580200"/>
          </a:xfrm>
          <a:prstGeom prst="rect">
            <a:avLst/>
          </a:prstGeom>
        </p:spPr>
        <p:txBody>
          <a:bodyPr anchorCtr="0" anchor="ctr" bIns="91425" lIns="91425" spcFirstLastPara="1" rIns="91425" wrap="square" tIns="18000">
            <a:noAutofit/>
          </a:bodyPr>
          <a:lstStyle>
            <a:lvl1pPr indent="-285750" lvl="0" marL="457200" rtl="0">
              <a:spcBef>
                <a:spcPts val="0"/>
              </a:spcBef>
              <a:spcAft>
                <a:spcPts val="0"/>
              </a:spcAft>
              <a:buSzPts val="900"/>
              <a:buChar char=" "/>
              <a:defRPr b="0" sz="900"/>
            </a:lvl1pPr>
            <a:lvl2pPr indent="-285750" lvl="1" marL="914400" rtl="0">
              <a:spcBef>
                <a:spcPts val="0"/>
              </a:spcBef>
              <a:spcAft>
                <a:spcPts val="0"/>
              </a:spcAft>
              <a:buSzPts val="900"/>
              <a:buChar char=" "/>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
              <a:defRPr sz="900"/>
            </a:lvl6pPr>
            <a:lvl7pPr indent="-285750" lvl="6" marL="3200400" rtl="0">
              <a:spcBef>
                <a:spcPts val="0"/>
              </a:spcBef>
              <a:spcAft>
                <a:spcPts val="0"/>
              </a:spcAft>
              <a:buSzPts val="900"/>
              <a:buChar char=" "/>
              <a:defRPr sz="900"/>
            </a:lvl7pPr>
            <a:lvl8pPr indent="-285750" lvl="7" marL="3657600" rtl="0">
              <a:spcBef>
                <a:spcPts val="0"/>
              </a:spcBef>
              <a:spcAft>
                <a:spcPts val="0"/>
              </a:spcAft>
              <a:buSzPts val="900"/>
              <a:buChar char=" "/>
              <a:defRPr sz="900"/>
            </a:lvl8pPr>
            <a:lvl9pPr indent="-285750" lvl="8" marL="4114800" rtl="0">
              <a:spcBef>
                <a:spcPts val="0"/>
              </a:spcBef>
              <a:spcAft>
                <a:spcPts val="0"/>
              </a:spcAft>
              <a:buSzPts val="900"/>
              <a:buChar char=" "/>
              <a:defRPr sz="9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p:cSld name="CUSTOM_2">
    <p:bg>
      <p:bgPr>
        <a:solidFill>
          <a:schemeClr val="dk2"/>
        </a:solidFill>
      </p:bgPr>
    </p:bg>
    <p:spTree>
      <p:nvGrpSpPr>
        <p:cNvPr id="26" name="Shape 26"/>
        <p:cNvGrpSpPr/>
        <p:nvPr/>
      </p:nvGrpSpPr>
      <p:grpSpPr>
        <a:xfrm>
          <a:off x="0" y="0"/>
          <a:ext cx="0" cy="0"/>
          <a:chOff x="0" y="0"/>
          <a:chExt cx="0" cy="0"/>
        </a:xfrm>
      </p:grpSpPr>
      <p:sp>
        <p:nvSpPr>
          <p:cNvPr id="27" name="Google Shape;27;p4"/>
          <p:cNvSpPr txBox="1"/>
          <p:nvPr>
            <p:ph type="title"/>
          </p:nvPr>
        </p:nvSpPr>
        <p:spPr>
          <a:xfrm>
            <a:off x="1719325" y="685075"/>
            <a:ext cx="7024800" cy="12930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Clr>
                <a:schemeClr val="lt1"/>
              </a:buClr>
              <a:buSzPts val="6000"/>
              <a:buFont typeface="Saira Extra Condensed"/>
              <a:buNone/>
              <a:defRPr b="1" sz="6000">
                <a:solidFill>
                  <a:schemeClr val="lt1"/>
                </a:solidFill>
                <a:latin typeface="Saira Extra Condensed"/>
                <a:ea typeface="Saira Extra Condensed"/>
                <a:cs typeface="Saira Extra Condensed"/>
                <a:sym typeface="Saira Extra Condensed"/>
              </a:defRPr>
            </a:lvl1pPr>
            <a:lvl2pPr lvl="1" rtl="0">
              <a:spcBef>
                <a:spcPts val="0"/>
              </a:spcBef>
              <a:spcAft>
                <a:spcPts val="0"/>
              </a:spcAft>
              <a:buClr>
                <a:schemeClr val="lt1"/>
              </a:buClr>
              <a:buSzPts val="3500"/>
              <a:buNone/>
              <a:defRPr>
                <a:solidFill>
                  <a:schemeClr val="lt1"/>
                </a:solidFill>
                <a:latin typeface="Open Sans"/>
                <a:ea typeface="Open Sans"/>
                <a:cs typeface="Open Sans"/>
                <a:sym typeface="Open Sans"/>
              </a:defRPr>
            </a:lvl2pPr>
            <a:lvl3pPr lvl="2" rtl="0">
              <a:spcBef>
                <a:spcPts val="0"/>
              </a:spcBef>
              <a:spcAft>
                <a:spcPts val="0"/>
              </a:spcAft>
              <a:buClr>
                <a:schemeClr val="lt1"/>
              </a:buClr>
              <a:buSzPts val="3500"/>
              <a:buNone/>
              <a:defRPr>
                <a:solidFill>
                  <a:schemeClr val="lt1"/>
                </a:solidFill>
                <a:latin typeface="Open Sans"/>
                <a:ea typeface="Open Sans"/>
                <a:cs typeface="Open Sans"/>
                <a:sym typeface="Open Sans"/>
              </a:defRPr>
            </a:lvl3pPr>
            <a:lvl4pPr lvl="3" rtl="0">
              <a:spcBef>
                <a:spcPts val="0"/>
              </a:spcBef>
              <a:spcAft>
                <a:spcPts val="0"/>
              </a:spcAft>
              <a:buClr>
                <a:schemeClr val="lt1"/>
              </a:buClr>
              <a:buSzPts val="3500"/>
              <a:buNone/>
              <a:defRPr>
                <a:solidFill>
                  <a:schemeClr val="lt1"/>
                </a:solidFill>
                <a:latin typeface="Open Sans"/>
                <a:ea typeface="Open Sans"/>
                <a:cs typeface="Open Sans"/>
                <a:sym typeface="Open Sans"/>
              </a:defRPr>
            </a:lvl4pPr>
            <a:lvl5pPr lvl="4" rtl="0">
              <a:spcBef>
                <a:spcPts val="0"/>
              </a:spcBef>
              <a:spcAft>
                <a:spcPts val="0"/>
              </a:spcAft>
              <a:buClr>
                <a:schemeClr val="lt1"/>
              </a:buClr>
              <a:buSzPts val="3500"/>
              <a:buNone/>
              <a:defRPr>
                <a:solidFill>
                  <a:schemeClr val="lt1"/>
                </a:solidFill>
                <a:latin typeface="Open Sans"/>
                <a:ea typeface="Open Sans"/>
                <a:cs typeface="Open Sans"/>
                <a:sym typeface="Open Sans"/>
              </a:defRPr>
            </a:lvl5pPr>
            <a:lvl6pPr lvl="5" rtl="0">
              <a:spcBef>
                <a:spcPts val="0"/>
              </a:spcBef>
              <a:spcAft>
                <a:spcPts val="0"/>
              </a:spcAft>
              <a:buClr>
                <a:schemeClr val="lt1"/>
              </a:buClr>
              <a:buSzPts val="3500"/>
              <a:buNone/>
              <a:defRPr>
                <a:solidFill>
                  <a:schemeClr val="lt1"/>
                </a:solidFill>
                <a:latin typeface="Open Sans"/>
                <a:ea typeface="Open Sans"/>
                <a:cs typeface="Open Sans"/>
                <a:sym typeface="Open Sans"/>
              </a:defRPr>
            </a:lvl6pPr>
            <a:lvl7pPr lvl="6" rtl="0">
              <a:spcBef>
                <a:spcPts val="0"/>
              </a:spcBef>
              <a:spcAft>
                <a:spcPts val="0"/>
              </a:spcAft>
              <a:buClr>
                <a:schemeClr val="lt1"/>
              </a:buClr>
              <a:buSzPts val="3500"/>
              <a:buNone/>
              <a:defRPr>
                <a:solidFill>
                  <a:schemeClr val="lt1"/>
                </a:solidFill>
                <a:latin typeface="Open Sans"/>
                <a:ea typeface="Open Sans"/>
                <a:cs typeface="Open Sans"/>
                <a:sym typeface="Open Sans"/>
              </a:defRPr>
            </a:lvl7pPr>
            <a:lvl8pPr lvl="7" rtl="0">
              <a:spcBef>
                <a:spcPts val="0"/>
              </a:spcBef>
              <a:spcAft>
                <a:spcPts val="0"/>
              </a:spcAft>
              <a:buClr>
                <a:schemeClr val="lt1"/>
              </a:buClr>
              <a:buSzPts val="3500"/>
              <a:buNone/>
              <a:defRPr>
                <a:solidFill>
                  <a:schemeClr val="lt1"/>
                </a:solidFill>
                <a:latin typeface="Open Sans"/>
                <a:ea typeface="Open Sans"/>
                <a:cs typeface="Open Sans"/>
                <a:sym typeface="Open Sans"/>
              </a:defRPr>
            </a:lvl8pPr>
            <a:lvl9pPr lvl="8" rtl="0">
              <a:spcBef>
                <a:spcPts val="0"/>
              </a:spcBef>
              <a:spcAft>
                <a:spcPts val="0"/>
              </a:spcAft>
              <a:buClr>
                <a:schemeClr val="lt1"/>
              </a:buClr>
              <a:buSzPts val="3500"/>
              <a:buNone/>
              <a:defRPr>
                <a:solidFill>
                  <a:schemeClr val="lt1"/>
                </a:solidFill>
                <a:latin typeface="Open Sans"/>
                <a:ea typeface="Open Sans"/>
                <a:cs typeface="Open Sans"/>
                <a:sym typeface="Open Sans"/>
              </a:defRPr>
            </a:lvl9pPr>
          </a:lstStyle>
          <a:p/>
        </p:txBody>
      </p:sp>
      <p:sp>
        <p:nvSpPr>
          <p:cNvPr id="28" name="Google Shape;28;p4"/>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9" name="Google Shape;29;p4"/>
          <p:cNvSpPr txBox="1"/>
          <p:nvPr>
            <p:ph idx="2" type="title"/>
          </p:nvPr>
        </p:nvSpPr>
        <p:spPr>
          <a:xfrm>
            <a:off x="-793425" y="475525"/>
            <a:ext cx="1843500" cy="8304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6000"/>
              <a:buFont typeface="Saira ExtraCondensed Thin"/>
              <a:buNone/>
              <a:defRPr sz="6000">
                <a:solidFill>
                  <a:schemeClr val="lt1"/>
                </a:solidFill>
                <a:latin typeface="Saira ExtraCondensed Thin"/>
                <a:ea typeface="Saira ExtraCondensed Thin"/>
                <a:cs typeface="Saira ExtraCondensed Thin"/>
                <a:sym typeface="Saira ExtraCondensed Thin"/>
              </a:defRPr>
            </a:lvl1pPr>
            <a:lvl2pPr lvl="1" rtl="0">
              <a:spcBef>
                <a:spcPts val="0"/>
              </a:spcBef>
              <a:spcAft>
                <a:spcPts val="0"/>
              </a:spcAft>
              <a:buClr>
                <a:schemeClr val="lt1"/>
              </a:buClr>
              <a:buSzPts val="3500"/>
              <a:buNone/>
              <a:defRPr>
                <a:solidFill>
                  <a:schemeClr val="lt1"/>
                </a:solidFill>
                <a:latin typeface="Open Sans"/>
                <a:ea typeface="Open Sans"/>
                <a:cs typeface="Open Sans"/>
                <a:sym typeface="Open Sans"/>
              </a:defRPr>
            </a:lvl2pPr>
            <a:lvl3pPr lvl="2" rtl="0">
              <a:spcBef>
                <a:spcPts val="0"/>
              </a:spcBef>
              <a:spcAft>
                <a:spcPts val="0"/>
              </a:spcAft>
              <a:buClr>
                <a:schemeClr val="lt1"/>
              </a:buClr>
              <a:buSzPts val="3500"/>
              <a:buNone/>
              <a:defRPr>
                <a:solidFill>
                  <a:schemeClr val="lt1"/>
                </a:solidFill>
                <a:latin typeface="Open Sans"/>
                <a:ea typeface="Open Sans"/>
                <a:cs typeface="Open Sans"/>
                <a:sym typeface="Open Sans"/>
              </a:defRPr>
            </a:lvl3pPr>
            <a:lvl4pPr lvl="3" rtl="0">
              <a:spcBef>
                <a:spcPts val="0"/>
              </a:spcBef>
              <a:spcAft>
                <a:spcPts val="0"/>
              </a:spcAft>
              <a:buClr>
                <a:schemeClr val="lt1"/>
              </a:buClr>
              <a:buSzPts val="3500"/>
              <a:buNone/>
              <a:defRPr>
                <a:solidFill>
                  <a:schemeClr val="lt1"/>
                </a:solidFill>
                <a:latin typeface="Open Sans"/>
                <a:ea typeface="Open Sans"/>
                <a:cs typeface="Open Sans"/>
                <a:sym typeface="Open Sans"/>
              </a:defRPr>
            </a:lvl4pPr>
            <a:lvl5pPr lvl="4" rtl="0">
              <a:spcBef>
                <a:spcPts val="0"/>
              </a:spcBef>
              <a:spcAft>
                <a:spcPts val="0"/>
              </a:spcAft>
              <a:buClr>
                <a:schemeClr val="lt1"/>
              </a:buClr>
              <a:buSzPts val="3500"/>
              <a:buNone/>
              <a:defRPr>
                <a:solidFill>
                  <a:schemeClr val="lt1"/>
                </a:solidFill>
                <a:latin typeface="Open Sans"/>
                <a:ea typeface="Open Sans"/>
                <a:cs typeface="Open Sans"/>
                <a:sym typeface="Open Sans"/>
              </a:defRPr>
            </a:lvl5pPr>
            <a:lvl6pPr lvl="5" rtl="0">
              <a:spcBef>
                <a:spcPts val="0"/>
              </a:spcBef>
              <a:spcAft>
                <a:spcPts val="0"/>
              </a:spcAft>
              <a:buClr>
                <a:schemeClr val="lt1"/>
              </a:buClr>
              <a:buSzPts val="3500"/>
              <a:buNone/>
              <a:defRPr>
                <a:solidFill>
                  <a:schemeClr val="lt1"/>
                </a:solidFill>
                <a:latin typeface="Open Sans"/>
                <a:ea typeface="Open Sans"/>
                <a:cs typeface="Open Sans"/>
                <a:sym typeface="Open Sans"/>
              </a:defRPr>
            </a:lvl6pPr>
            <a:lvl7pPr lvl="6" rtl="0">
              <a:spcBef>
                <a:spcPts val="0"/>
              </a:spcBef>
              <a:spcAft>
                <a:spcPts val="0"/>
              </a:spcAft>
              <a:buClr>
                <a:schemeClr val="lt1"/>
              </a:buClr>
              <a:buSzPts val="3500"/>
              <a:buNone/>
              <a:defRPr>
                <a:solidFill>
                  <a:schemeClr val="lt1"/>
                </a:solidFill>
                <a:latin typeface="Open Sans"/>
                <a:ea typeface="Open Sans"/>
                <a:cs typeface="Open Sans"/>
                <a:sym typeface="Open Sans"/>
              </a:defRPr>
            </a:lvl7pPr>
            <a:lvl8pPr lvl="7" rtl="0">
              <a:spcBef>
                <a:spcPts val="0"/>
              </a:spcBef>
              <a:spcAft>
                <a:spcPts val="0"/>
              </a:spcAft>
              <a:buClr>
                <a:schemeClr val="lt1"/>
              </a:buClr>
              <a:buSzPts val="3500"/>
              <a:buNone/>
              <a:defRPr>
                <a:solidFill>
                  <a:schemeClr val="lt1"/>
                </a:solidFill>
                <a:latin typeface="Open Sans"/>
                <a:ea typeface="Open Sans"/>
                <a:cs typeface="Open Sans"/>
                <a:sym typeface="Open Sans"/>
              </a:defRPr>
            </a:lvl8pPr>
            <a:lvl9pPr lvl="8" rtl="0">
              <a:spcBef>
                <a:spcPts val="0"/>
              </a:spcBef>
              <a:spcAft>
                <a:spcPts val="0"/>
              </a:spcAft>
              <a:buClr>
                <a:schemeClr val="lt1"/>
              </a:buClr>
              <a:buSzPts val="3500"/>
              <a:buNone/>
              <a:defRPr>
                <a:solidFill>
                  <a:schemeClr val="lt1"/>
                </a:solidFill>
                <a:latin typeface="Open Sans"/>
                <a:ea typeface="Open Sans"/>
                <a:cs typeface="Open Sans"/>
                <a:sym typeface="Open Sans"/>
              </a:defRPr>
            </a:lvl9pPr>
          </a:lstStyle>
          <a:p/>
        </p:txBody>
      </p:sp>
      <p:cxnSp>
        <p:nvCxnSpPr>
          <p:cNvPr id="30" name="Google Shape;30;p4"/>
          <p:cNvCxnSpPr/>
          <p:nvPr/>
        </p:nvCxnSpPr>
        <p:spPr>
          <a:xfrm>
            <a:off x="1143075" y="1064800"/>
            <a:ext cx="500100" cy="0"/>
          </a:xfrm>
          <a:prstGeom prst="straightConnector1">
            <a:avLst/>
          </a:prstGeom>
          <a:noFill/>
          <a:ln cap="flat" cmpd="sng" w="28575">
            <a:solidFill>
              <a:schemeClr val="lt1"/>
            </a:solidFill>
            <a:prstDash val="solid"/>
            <a:round/>
            <a:headEnd len="med" w="med" type="none"/>
            <a:tailEnd len="med" w="med" type="none"/>
          </a:ln>
        </p:spPr>
      </p:cxnSp>
      <p:sp>
        <p:nvSpPr>
          <p:cNvPr id="31" name="Google Shape;31;p4"/>
          <p:cNvSpPr txBox="1"/>
          <p:nvPr>
            <p:ph idx="1" type="subTitle"/>
          </p:nvPr>
        </p:nvSpPr>
        <p:spPr>
          <a:xfrm>
            <a:off x="1719325" y="1338225"/>
            <a:ext cx="3686100" cy="11097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chemeClr val="lt1"/>
              </a:buClr>
              <a:buSzPts val="4500"/>
              <a:buFont typeface="Saira ExtraCondensed Thin"/>
              <a:buNone/>
              <a:defRPr b="0" sz="4500">
                <a:solidFill>
                  <a:schemeClr val="lt1"/>
                </a:solidFill>
                <a:latin typeface="Saira ExtraCondensed Thin"/>
                <a:ea typeface="Saira ExtraCondensed Thin"/>
                <a:cs typeface="Saira ExtraCondensed Thin"/>
                <a:sym typeface="Saira ExtraCondensed Thin"/>
              </a:defRPr>
            </a:lvl1pPr>
            <a:lvl2pPr lvl="1" rtl="0">
              <a:lnSpc>
                <a:spcPct val="75000"/>
              </a:lnSpc>
              <a:spcBef>
                <a:spcPts val="0"/>
              </a:spcBef>
              <a:spcAft>
                <a:spcPts val="0"/>
              </a:spcAft>
              <a:buSzPts val="1200"/>
              <a:buNone/>
              <a:defRPr/>
            </a:lvl2pPr>
            <a:lvl3pPr lvl="2" rtl="0">
              <a:lnSpc>
                <a:spcPct val="75000"/>
              </a:lnSpc>
              <a:spcBef>
                <a:spcPts val="0"/>
              </a:spcBef>
              <a:spcAft>
                <a:spcPts val="0"/>
              </a:spcAft>
              <a:buSzPts val="1200"/>
              <a:buNone/>
              <a:defRPr/>
            </a:lvl3pPr>
            <a:lvl4pPr lvl="3" rtl="0">
              <a:lnSpc>
                <a:spcPct val="75000"/>
              </a:lnSpc>
              <a:spcBef>
                <a:spcPts val="0"/>
              </a:spcBef>
              <a:spcAft>
                <a:spcPts val="0"/>
              </a:spcAft>
              <a:buSzPts val="1200"/>
              <a:buNone/>
              <a:defRPr/>
            </a:lvl4pPr>
            <a:lvl5pPr lvl="4" rtl="0">
              <a:lnSpc>
                <a:spcPct val="75000"/>
              </a:lnSpc>
              <a:spcBef>
                <a:spcPts val="0"/>
              </a:spcBef>
              <a:spcAft>
                <a:spcPts val="0"/>
              </a:spcAft>
              <a:buSzPts val="1200"/>
              <a:buNone/>
              <a:defRPr/>
            </a:lvl5pPr>
            <a:lvl6pPr lvl="5" rtl="0">
              <a:lnSpc>
                <a:spcPct val="75000"/>
              </a:lnSpc>
              <a:spcBef>
                <a:spcPts val="0"/>
              </a:spcBef>
              <a:spcAft>
                <a:spcPts val="0"/>
              </a:spcAft>
              <a:buSzPts val="1200"/>
              <a:buNone/>
              <a:defRPr/>
            </a:lvl6pPr>
            <a:lvl7pPr lvl="6" rtl="0">
              <a:lnSpc>
                <a:spcPct val="75000"/>
              </a:lnSpc>
              <a:spcBef>
                <a:spcPts val="0"/>
              </a:spcBef>
              <a:spcAft>
                <a:spcPts val="0"/>
              </a:spcAft>
              <a:buSzPts val="1200"/>
              <a:buNone/>
              <a:defRPr/>
            </a:lvl7pPr>
            <a:lvl8pPr lvl="7" rtl="0">
              <a:lnSpc>
                <a:spcPct val="75000"/>
              </a:lnSpc>
              <a:spcBef>
                <a:spcPts val="0"/>
              </a:spcBef>
              <a:spcAft>
                <a:spcPts val="0"/>
              </a:spcAft>
              <a:buSzPts val="1200"/>
              <a:buNone/>
              <a:defRPr/>
            </a:lvl8pPr>
            <a:lvl9pPr lvl="8" rtl="0">
              <a:lnSpc>
                <a:spcPct val="75000"/>
              </a:lnSpc>
              <a:spcBef>
                <a:spcPts val="0"/>
              </a:spcBef>
              <a:spcAft>
                <a:spcPts val="0"/>
              </a:spcAft>
              <a:buSzPts val="1200"/>
              <a:buNone/>
              <a:defRPr/>
            </a:lvl9pPr>
          </a:lstStyle>
          <a:p/>
        </p:txBody>
      </p:sp>
      <p:sp>
        <p:nvSpPr>
          <p:cNvPr id="32" name="Google Shape;32;p4"/>
          <p:cNvSpPr txBox="1"/>
          <p:nvPr>
            <p:ph idx="3" type="subTitle"/>
          </p:nvPr>
        </p:nvSpPr>
        <p:spPr>
          <a:xfrm>
            <a:off x="1781248" y="2555475"/>
            <a:ext cx="3000300" cy="2085900"/>
          </a:xfrm>
          <a:prstGeom prst="rect">
            <a:avLst/>
          </a:prstGeom>
        </p:spPr>
        <p:txBody>
          <a:bodyPr anchorCtr="0" anchor="t" bIns="91425" lIns="91425" spcFirstLastPara="1" rIns="91425" wrap="square" tIns="91425">
            <a:noAutofit/>
          </a:bodyPr>
          <a:lstStyle>
            <a:lvl1pPr lvl="0" rtl="0">
              <a:lnSpc>
                <a:spcPct val="90000"/>
              </a:lnSpc>
              <a:spcBef>
                <a:spcPts val="0"/>
              </a:spcBef>
              <a:spcAft>
                <a:spcPts val="0"/>
              </a:spcAft>
              <a:buClr>
                <a:schemeClr val="lt1"/>
              </a:buClr>
              <a:buSzPts val="1500"/>
              <a:buFont typeface="Saira ExtraCondensed Light"/>
              <a:buNone/>
              <a:defRPr b="0" sz="1500">
                <a:solidFill>
                  <a:schemeClr val="lt1"/>
                </a:solidFill>
                <a:latin typeface="Saira ExtraCondensed Light"/>
                <a:ea typeface="Saira ExtraCondensed Light"/>
                <a:cs typeface="Saira ExtraCondensed Light"/>
                <a:sym typeface="Saira ExtraCondensed Light"/>
              </a:defRPr>
            </a:lvl1pPr>
            <a:lvl2pPr lvl="1" rtl="0">
              <a:spcBef>
                <a:spcPts val="60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grpSp>
        <p:nvGrpSpPr>
          <p:cNvPr id="33" name="Google Shape;33;p4"/>
          <p:cNvGrpSpPr/>
          <p:nvPr/>
        </p:nvGrpSpPr>
        <p:grpSpPr>
          <a:xfrm>
            <a:off x="5124529" y="921935"/>
            <a:ext cx="3640624" cy="4557646"/>
            <a:chOff x="1719225" y="248500"/>
            <a:chExt cx="4142250" cy="5185625"/>
          </a:xfrm>
        </p:grpSpPr>
        <p:sp>
          <p:nvSpPr>
            <p:cNvPr id="34" name="Google Shape;34;p4"/>
            <p:cNvSpPr/>
            <p:nvPr/>
          </p:nvSpPr>
          <p:spPr>
            <a:xfrm>
              <a:off x="2120175" y="248500"/>
              <a:ext cx="2904775" cy="3741350"/>
            </a:xfrm>
            <a:custGeom>
              <a:rect b="b" l="l" r="r" t="t"/>
              <a:pathLst>
                <a:path extrusionOk="0" fill="none" h="149654" w="116191">
                  <a:moveTo>
                    <a:pt x="0" y="74827"/>
                  </a:moveTo>
                  <a:lnTo>
                    <a:pt x="74826" y="1"/>
                  </a:lnTo>
                  <a:lnTo>
                    <a:pt x="74826" y="1"/>
                  </a:lnTo>
                  <a:cubicBezTo>
                    <a:pt x="116190" y="41319"/>
                    <a:pt x="116190" y="108335"/>
                    <a:pt x="74826" y="149653"/>
                  </a:cubicBezTo>
                  <a:lnTo>
                    <a:pt x="74826" y="149653"/>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a:off x="2120175" y="1086200"/>
              <a:ext cx="3741300" cy="2903650"/>
            </a:xfrm>
            <a:custGeom>
              <a:rect b="b" l="l" r="r" t="t"/>
              <a:pathLst>
                <a:path extrusionOk="0" fill="none" h="116146" w="149652">
                  <a:moveTo>
                    <a:pt x="74826" y="116145"/>
                  </a:moveTo>
                  <a:lnTo>
                    <a:pt x="0" y="41319"/>
                  </a:lnTo>
                  <a:lnTo>
                    <a:pt x="0" y="41319"/>
                  </a:lnTo>
                  <a:cubicBezTo>
                    <a:pt x="41365" y="1"/>
                    <a:pt x="108333" y="1"/>
                    <a:pt x="149652" y="41319"/>
                  </a:cubicBezTo>
                  <a:lnTo>
                    <a:pt x="149652" y="41319"/>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a:off x="2120175" y="1086200"/>
              <a:ext cx="3741300" cy="2903650"/>
            </a:xfrm>
            <a:custGeom>
              <a:rect b="b" l="l" r="r" t="t"/>
              <a:pathLst>
                <a:path extrusionOk="0" fill="none" h="116146" w="149652">
                  <a:moveTo>
                    <a:pt x="74826" y="116145"/>
                  </a:moveTo>
                  <a:lnTo>
                    <a:pt x="0" y="41319"/>
                  </a:lnTo>
                  <a:lnTo>
                    <a:pt x="0" y="41319"/>
                  </a:lnTo>
                  <a:cubicBezTo>
                    <a:pt x="41365" y="1"/>
                    <a:pt x="108333" y="1"/>
                    <a:pt x="149652" y="41319"/>
                  </a:cubicBezTo>
                  <a:lnTo>
                    <a:pt x="149652" y="41319"/>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a:off x="2556925" y="1692800"/>
              <a:ext cx="2903625" cy="3741325"/>
            </a:xfrm>
            <a:custGeom>
              <a:rect b="b" l="l" r="r" t="t"/>
              <a:pathLst>
                <a:path extrusionOk="0" fill="none" h="149653" w="116145">
                  <a:moveTo>
                    <a:pt x="116144" y="74827"/>
                  </a:moveTo>
                  <a:lnTo>
                    <a:pt x="41319" y="149653"/>
                  </a:lnTo>
                  <a:lnTo>
                    <a:pt x="41319" y="149653"/>
                  </a:lnTo>
                  <a:cubicBezTo>
                    <a:pt x="0" y="108288"/>
                    <a:pt x="0" y="41319"/>
                    <a:pt x="41319" y="1"/>
                  </a:cubicBezTo>
                  <a:lnTo>
                    <a:pt x="41319" y="1"/>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a:off x="1719225" y="1692800"/>
              <a:ext cx="3741325" cy="2903650"/>
            </a:xfrm>
            <a:custGeom>
              <a:rect b="b" l="l" r="r" t="t"/>
              <a:pathLst>
                <a:path extrusionOk="0" fill="none" h="116146" w="149653">
                  <a:moveTo>
                    <a:pt x="74827" y="1"/>
                  </a:moveTo>
                  <a:lnTo>
                    <a:pt x="149652" y="74827"/>
                  </a:lnTo>
                  <a:lnTo>
                    <a:pt x="149652" y="74827"/>
                  </a:lnTo>
                  <a:cubicBezTo>
                    <a:pt x="108334" y="116145"/>
                    <a:pt x="41319" y="116145"/>
                    <a:pt x="1" y="74827"/>
                  </a:cubicBezTo>
                  <a:lnTo>
                    <a:pt x="1" y="74827"/>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a:off x="1719225" y="1692800"/>
              <a:ext cx="3741325" cy="2903650"/>
            </a:xfrm>
            <a:custGeom>
              <a:rect b="b" l="l" r="r" t="t"/>
              <a:pathLst>
                <a:path extrusionOk="0" fill="none" h="116146" w="149653">
                  <a:moveTo>
                    <a:pt x="74827" y="1"/>
                  </a:moveTo>
                  <a:lnTo>
                    <a:pt x="149652" y="74827"/>
                  </a:lnTo>
                  <a:lnTo>
                    <a:pt x="149652" y="74827"/>
                  </a:lnTo>
                  <a:cubicBezTo>
                    <a:pt x="108334" y="116145"/>
                    <a:pt x="41319" y="116145"/>
                    <a:pt x="1" y="74827"/>
                  </a:cubicBezTo>
                  <a:lnTo>
                    <a:pt x="1" y="74827"/>
                  </a:lnTo>
                  <a:close/>
                </a:path>
              </a:pathLst>
            </a:custGeom>
            <a:noFill/>
            <a:ln cap="flat" cmpd="sng" w="9525">
              <a:solidFill>
                <a:srgbClr val="FFBF00"/>
              </a:solidFill>
              <a:prstDash val="solid"/>
              <a:miter lim="4621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scription liste 2">
  <p:cSld name="CUSTOM_3_2_1_3_1">
    <p:bg>
      <p:bgPr>
        <a:solidFill>
          <a:srgbClr val="FDFDFD"/>
        </a:solidFill>
      </p:bgPr>
    </p:bg>
    <p:spTree>
      <p:nvGrpSpPr>
        <p:cNvPr id="272" name="Shape 272"/>
        <p:cNvGrpSpPr/>
        <p:nvPr/>
      </p:nvGrpSpPr>
      <p:grpSpPr>
        <a:xfrm>
          <a:off x="0" y="0"/>
          <a:ext cx="0" cy="0"/>
          <a:chOff x="0" y="0"/>
          <a:chExt cx="0" cy="0"/>
        </a:xfrm>
      </p:grpSpPr>
      <p:sp>
        <p:nvSpPr>
          <p:cNvPr id="273" name="Google Shape;273;p31"/>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74" name="Google Shape;274;p31"/>
          <p:cNvSpPr/>
          <p:nvPr/>
        </p:nvSpPr>
        <p:spPr>
          <a:xfrm>
            <a:off x="431325" y="328500"/>
            <a:ext cx="8277600" cy="933000"/>
          </a:xfrm>
          <a:prstGeom prst="rect">
            <a:avLst/>
          </a:prstGeom>
          <a:solidFill>
            <a:srgbClr val="FFFFFF"/>
          </a:solidFill>
          <a:ln>
            <a:noFill/>
          </a:ln>
          <a:effectLst>
            <a:outerShdw blurRad="85725" rotWithShape="0" algn="bl">
              <a:srgbClr val="000000">
                <a:alpha val="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5" name="Google Shape;275;p31"/>
          <p:cNvSpPr/>
          <p:nvPr/>
        </p:nvSpPr>
        <p:spPr>
          <a:xfrm>
            <a:off x="431325" y="328500"/>
            <a:ext cx="2345700" cy="93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6" name="Google Shape;276;p31"/>
          <p:cNvSpPr txBox="1"/>
          <p:nvPr>
            <p:ph type="title"/>
          </p:nvPr>
        </p:nvSpPr>
        <p:spPr>
          <a:xfrm>
            <a:off x="665050" y="586350"/>
            <a:ext cx="1811100" cy="417300"/>
          </a:xfrm>
          <a:prstGeom prst="rect">
            <a:avLst/>
          </a:prstGeom>
        </p:spPr>
        <p:txBody>
          <a:bodyPr anchorCtr="0" anchor="ctr" bIns="91425" lIns="91425" spcFirstLastPara="1" rIns="91425" wrap="square" tIns="91425">
            <a:noAutofit/>
          </a:bodyPr>
          <a:lstStyle>
            <a:lvl1pPr lvl="0" rtl="0">
              <a:spcBef>
                <a:spcPts val="0"/>
              </a:spcBef>
              <a:spcAft>
                <a:spcPts val="0"/>
              </a:spcAft>
              <a:buSzPts val="1900"/>
              <a:buFont typeface="Saira ExtraCondensed ExtraBold"/>
              <a:buNone/>
              <a:defRPr sz="1900">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77" name="Google Shape;277;p31"/>
          <p:cNvSpPr txBox="1"/>
          <p:nvPr>
            <p:ph idx="1" type="body"/>
          </p:nvPr>
        </p:nvSpPr>
        <p:spPr>
          <a:xfrm>
            <a:off x="3091750" y="498450"/>
            <a:ext cx="5348700" cy="580200"/>
          </a:xfrm>
          <a:prstGeom prst="rect">
            <a:avLst/>
          </a:prstGeom>
        </p:spPr>
        <p:txBody>
          <a:bodyPr anchorCtr="0" anchor="ctr" bIns="91425" lIns="91425" spcFirstLastPara="1" rIns="91425" wrap="square" tIns="18000">
            <a:noAutofit/>
          </a:bodyPr>
          <a:lstStyle>
            <a:lvl1pPr indent="-285750" lvl="0" marL="457200" rtl="0">
              <a:spcBef>
                <a:spcPts val="0"/>
              </a:spcBef>
              <a:spcAft>
                <a:spcPts val="0"/>
              </a:spcAft>
              <a:buSzPts val="900"/>
              <a:buChar char=" "/>
              <a:defRPr b="0" sz="900"/>
            </a:lvl1pPr>
            <a:lvl2pPr indent="-285750" lvl="1" marL="914400" rtl="0">
              <a:spcBef>
                <a:spcPts val="0"/>
              </a:spcBef>
              <a:spcAft>
                <a:spcPts val="0"/>
              </a:spcAft>
              <a:buSzPts val="900"/>
              <a:buChar char=" "/>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
              <a:defRPr sz="900"/>
            </a:lvl6pPr>
            <a:lvl7pPr indent="-285750" lvl="6" marL="3200400" rtl="0">
              <a:spcBef>
                <a:spcPts val="0"/>
              </a:spcBef>
              <a:spcAft>
                <a:spcPts val="0"/>
              </a:spcAft>
              <a:buSzPts val="900"/>
              <a:buChar char=" "/>
              <a:defRPr sz="900"/>
            </a:lvl7pPr>
            <a:lvl8pPr indent="-285750" lvl="7" marL="3657600" rtl="0">
              <a:spcBef>
                <a:spcPts val="0"/>
              </a:spcBef>
              <a:spcAft>
                <a:spcPts val="0"/>
              </a:spcAft>
              <a:buSzPts val="900"/>
              <a:buChar char=" "/>
              <a:defRPr sz="900"/>
            </a:lvl8pPr>
            <a:lvl9pPr indent="-285750" lvl="8" marL="4114800" rtl="0">
              <a:spcBef>
                <a:spcPts val="0"/>
              </a:spcBef>
              <a:spcAft>
                <a:spcPts val="0"/>
              </a:spcAft>
              <a:buSzPts val="900"/>
              <a:buChar char=" "/>
              <a:defRPr sz="900"/>
            </a:lvl9pPr>
          </a:lstStyle>
          <a:p/>
        </p:txBody>
      </p:sp>
      <p:sp>
        <p:nvSpPr>
          <p:cNvPr id="278" name="Google Shape;278;p31"/>
          <p:cNvSpPr/>
          <p:nvPr/>
        </p:nvSpPr>
        <p:spPr>
          <a:xfrm>
            <a:off x="431325" y="1402900"/>
            <a:ext cx="8277600" cy="933000"/>
          </a:xfrm>
          <a:prstGeom prst="rect">
            <a:avLst/>
          </a:prstGeom>
          <a:solidFill>
            <a:srgbClr val="FFFFFF"/>
          </a:solidFill>
          <a:ln>
            <a:noFill/>
          </a:ln>
          <a:effectLst>
            <a:outerShdw blurRad="85725" rotWithShape="0" algn="bl">
              <a:srgbClr val="000000">
                <a:alpha val="8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79" name="Google Shape;279;p31"/>
          <p:cNvSpPr/>
          <p:nvPr/>
        </p:nvSpPr>
        <p:spPr>
          <a:xfrm>
            <a:off x="431325" y="1402900"/>
            <a:ext cx="2345700" cy="9330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280" name="Google Shape;280;p31"/>
          <p:cNvSpPr txBox="1"/>
          <p:nvPr>
            <p:ph idx="2" type="title"/>
          </p:nvPr>
        </p:nvSpPr>
        <p:spPr>
          <a:xfrm>
            <a:off x="665050" y="1660750"/>
            <a:ext cx="1811100" cy="417300"/>
          </a:xfrm>
          <a:prstGeom prst="rect">
            <a:avLst/>
          </a:prstGeom>
        </p:spPr>
        <p:txBody>
          <a:bodyPr anchorCtr="0" anchor="ctr" bIns="91425" lIns="91425" spcFirstLastPara="1" rIns="91425" wrap="square" tIns="91425">
            <a:noAutofit/>
          </a:bodyPr>
          <a:lstStyle>
            <a:lvl1pPr lvl="0" rtl="0">
              <a:spcBef>
                <a:spcPts val="0"/>
              </a:spcBef>
              <a:spcAft>
                <a:spcPts val="0"/>
              </a:spcAft>
              <a:buSzPts val="1900"/>
              <a:buFont typeface="Saira ExtraCondensed ExtraBold"/>
              <a:buNone/>
              <a:defRPr sz="1900">
                <a:latin typeface="Saira ExtraCondensed ExtraBold"/>
                <a:ea typeface="Saira ExtraCondensed ExtraBold"/>
                <a:cs typeface="Saira ExtraCondensed ExtraBold"/>
                <a:sym typeface="Saira ExtraCondensed ExtraBold"/>
              </a:defRPr>
            </a:lvl1pPr>
            <a:lvl2pPr lvl="1" rtl="0">
              <a:spcBef>
                <a:spcPts val="0"/>
              </a:spcBef>
              <a:spcAft>
                <a:spcPts val="0"/>
              </a:spcAft>
              <a:buClr>
                <a:schemeClr val="dk2"/>
              </a:buClr>
              <a:buSzPts val="3500"/>
              <a:buNone/>
              <a:defRPr>
                <a:solidFill>
                  <a:schemeClr val="dk2"/>
                </a:solidFill>
              </a:defRPr>
            </a:lvl2pPr>
            <a:lvl3pPr lvl="2" rtl="0">
              <a:spcBef>
                <a:spcPts val="0"/>
              </a:spcBef>
              <a:spcAft>
                <a:spcPts val="0"/>
              </a:spcAft>
              <a:buClr>
                <a:schemeClr val="dk2"/>
              </a:buClr>
              <a:buSzPts val="3500"/>
              <a:buNone/>
              <a:defRPr>
                <a:solidFill>
                  <a:schemeClr val="dk2"/>
                </a:solidFill>
              </a:defRPr>
            </a:lvl3pPr>
            <a:lvl4pPr lvl="3" rtl="0">
              <a:spcBef>
                <a:spcPts val="0"/>
              </a:spcBef>
              <a:spcAft>
                <a:spcPts val="0"/>
              </a:spcAft>
              <a:buClr>
                <a:schemeClr val="dk2"/>
              </a:buClr>
              <a:buSzPts val="3500"/>
              <a:buNone/>
              <a:defRPr>
                <a:solidFill>
                  <a:schemeClr val="dk2"/>
                </a:solidFill>
              </a:defRPr>
            </a:lvl4pPr>
            <a:lvl5pPr lvl="4" rtl="0">
              <a:spcBef>
                <a:spcPts val="0"/>
              </a:spcBef>
              <a:spcAft>
                <a:spcPts val="0"/>
              </a:spcAft>
              <a:buClr>
                <a:schemeClr val="dk2"/>
              </a:buClr>
              <a:buSzPts val="3500"/>
              <a:buNone/>
              <a:defRPr>
                <a:solidFill>
                  <a:schemeClr val="dk2"/>
                </a:solidFill>
              </a:defRPr>
            </a:lvl5pPr>
            <a:lvl6pPr lvl="5" rtl="0">
              <a:spcBef>
                <a:spcPts val="0"/>
              </a:spcBef>
              <a:spcAft>
                <a:spcPts val="0"/>
              </a:spcAft>
              <a:buClr>
                <a:schemeClr val="dk2"/>
              </a:buClr>
              <a:buSzPts val="3500"/>
              <a:buNone/>
              <a:defRPr>
                <a:solidFill>
                  <a:schemeClr val="dk2"/>
                </a:solidFill>
              </a:defRPr>
            </a:lvl6pPr>
            <a:lvl7pPr lvl="6" rtl="0">
              <a:spcBef>
                <a:spcPts val="0"/>
              </a:spcBef>
              <a:spcAft>
                <a:spcPts val="0"/>
              </a:spcAft>
              <a:buClr>
                <a:schemeClr val="dk2"/>
              </a:buClr>
              <a:buSzPts val="3500"/>
              <a:buNone/>
              <a:defRPr>
                <a:solidFill>
                  <a:schemeClr val="dk2"/>
                </a:solidFill>
              </a:defRPr>
            </a:lvl7pPr>
            <a:lvl8pPr lvl="7" rtl="0">
              <a:spcBef>
                <a:spcPts val="0"/>
              </a:spcBef>
              <a:spcAft>
                <a:spcPts val="0"/>
              </a:spcAft>
              <a:buClr>
                <a:schemeClr val="dk2"/>
              </a:buClr>
              <a:buSzPts val="3500"/>
              <a:buNone/>
              <a:defRPr>
                <a:solidFill>
                  <a:schemeClr val="dk2"/>
                </a:solidFill>
              </a:defRPr>
            </a:lvl8pPr>
            <a:lvl9pPr lvl="8" rtl="0">
              <a:spcBef>
                <a:spcPts val="0"/>
              </a:spcBef>
              <a:spcAft>
                <a:spcPts val="0"/>
              </a:spcAft>
              <a:buClr>
                <a:schemeClr val="dk2"/>
              </a:buClr>
              <a:buSzPts val="3500"/>
              <a:buNone/>
              <a:defRPr>
                <a:solidFill>
                  <a:schemeClr val="dk2"/>
                </a:solidFill>
              </a:defRPr>
            </a:lvl9pPr>
          </a:lstStyle>
          <a:p/>
        </p:txBody>
      </p:sp>
      <p:sp>
        <p:nvSpPr>
          <p:cNvPr id="281" name="Google Shape;281;p31"/>
          <p:cNvSpPr txBox="1"/>
          <p:nvPr>
            <p:ph idx="3" type="body"/>
          </p:nvPr>
        </p:nvSpPr>
        <p:spPr>
          <a:xfrm>
            <a:off x="3091750" y="1572850"/>
            <a:ext cx="5348700" cy="580200"/>
          </a:xfrm>
          <a:prstGeom prst="rect">
            <a:avLst/>
          </a:prstGeom>
        </p:spPr>
        <p:txBody>
          <a:bodyPr anchorCtr="0" anchor="ctr" bIns="91425" lIns="91425" spcFirstLastPara="1" rIns="91425" wrap="square" tIns="18000">
            <a:noAutofit/>
          </a:bodyPr>
          <a:lstStyle>
            <a:lvl1pPr indent="-285750" lvl="0" marL="457200" rtl="0">
              <a:spcBef>
                <a:spcPts val="0"/>
              </a:spcBef>
              <a:spcAft>
                <a:spcPts val="0"/>
              </a:spcAft>
              <a:buSzPts val="900"/>
              <a:buChar char=" "/>
              <a:defRPr b="0" sz="900"/>
            </a:lvl1pPr>
            <a:lvl2pPr indent="-285750" lvl="1" marL="914400" rtl="0">
              <a:spcBef>
                <a:spcPts val="0"/>
              </a:spcBef>
              <a:spcAft>
                <a:spcPts val="0"/>
              </a:spcAft>
              <a:buSzPts val="900"/>
              <a:buChar char=" "/>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
              <a:defRPr sz="900"/>
            </a:lvl6pPr>
            <a:lvl7pPr indent="-285750" lvl="6" marL="3200400" rtl="0">
              <a:spcBef>
                <a:spcPts val="0"/>
              </a:spcBef>
              <a:spcAft>
                <a:spcPts val="0"/>
              </a:spcAft>
              <a:buSzPts val="900"/>
              <a:buChar char=" "/>
              <a:defRPr sz="900"/>
            </a:lvl7pPr>
            <a:lvl8pPr indent="-285750" lvl="7" marL="3657600" rtl="0">
              <a:spcBef>
                <a:spcPts val="0"/>
              </a:spcBef>
              <a:spcAft>
                <a:spcPts val="0"/>
              </a:spcAft>
              <a:buSzPts val="900"/>
              <a:buChar char=" "/>
              <a:defRPr sz="900"/>
            </a:lvl8pPr>
            <a:lvl9pPr indent="-285750" lvl="8" marL="4114800" rtl="0">
              <a:spcBef>
                <a:spcPts val="0"/>
              </a:spcBef>
              <a:spcAft>
                <a:spcPts val="0"/>
              </a:spcAft>
              <a:buSzPts val="900"/>
              <a:buChar char=" "/>
              <a:defRPr sz="900"/>
            </a:lvl9pPr>
          </a:lstStyle>
          <a:p/>
        </p:txBody>
      </p:sp>
      <p:sp>
        <p:nvSpPr>
          <p:cNvPr id="282" name="Google Shape;282;p31"/>
          <p:cNvSpPr txBox="1"/>
          <p:nvPr>
            <p:ph idx="4" type="body"/>
          </p:nvPr>
        </p:nvSpPr>
        <p:spPr>
          <a:xfrm>
            <a:off x="431325" y="2940921"/>
            <a:ext cx="8277600" cy="1475400"/>
          </a:xfrm>
          <a:prstGeom prst="rect">
            <a:avLst/>
          </a:prstGeom>
        </p:spPr>
        <p:txBody>
          <a:bodyPr anchorCtr="0" anchor="t" bIns="91425" lIns="91425" spcFirstLastPara="1" rIns="91425" wrap="square" tIns="18000">
            <a:noAutofit/>
          </a:bodyPr>
          <a:lstStyle>
            <a:lvl1pPr indent="-292100" lvl="0" marL="457200" rtl="0">
              <a:spcBef>
                <a:spcPts val="0"/>
              </a:spcBef>
              <a:spcAft>
                <a:spcPts val="0"/>
              </a:spcAft>
              <a:buSzPts val="1000"/>
              <a:buChar char=" "/>
              <a:defRPr sz="1000"/>
            </a:lvl1pPr>
            <a:lvl2pPr indent="-285750" lvl="1" marL="914400" rtl="0">
              <a:spcBef>
                <a:spcPts val="1000"/>
              </a:spcBef>
              <a:spcAft>
                <a:spcPts val="0"/>
              </a:spcAft>
              <a:buSzPts val="900"/>
              <a:buChar char=" "/>
              <a:defRPr sz="900"/>
            </a:lvl2pPr>
            <a:lvl3pPr indent="-285750" lvl="2" marL="1371600" rtl="0">
              <a:spcBef>
                <a:spcPts val="0"/>
              </a:spcBef>
              <a:spcAft>
                <a:spcPts val="0"/>
              </a:spcAft>
              <a:buSzPts val="900"/>
              <a:buChar char="―"/>
              <a:defRPr sz="900"/>
            </a:lvl3pPr>
            <a:lvl4pPr indent="-285750" lvl="3" marL="1828800" rtl="0">
              <a:spcBef>
                <a:spcPts val="0"/>
              </a:spcBef>
              <a:spcAft>
                <a:spcPts val="0"/>
              </a:spcAft>
              <a:buSzPts val="900"/>
              <a:buChar char="－"/>
              <a:defRPr sz="900"/>
            </a:lvl4pPr>
            <a:lvl5pPr indent="-285750" lvl="4" marL="2286000" rtl="0">
              <a:spcBef>
                <a:spcPts val="0"/>
              </a:spcBef>
              <a:spcAft>
                <a:spcPts val="0"/>
              </a:spcAft>
              <a:buSzPts val="900"/>
              <a:buChar char="－"/>
              <a:defRPr sz="900"/>
            </a:lvl5pPr>
            <a:lvl6pPr indent="-285750" lvl="5" marL="2743200" rtl="0">
              <a:spcBef>
                <a:spcPts val="0"/>
              </a:spcBef>
              <a:spcAft>
                <a:spcPts val="0"/>
              </a:spcAft>
              <a:buSzPts val="900"/>
              <a:buChar char=" "/>
              <a:defRPr sz="900"/>
            </a:lvl6pPr>
            <a:lvl7pPr indent="-285750" lvl="6" marL="3200400" rtl="0">
              <a:spcBef>
                <a:spcPts val="0"/>
              </a:spcBef>
              <a:spcAft>
                <a:spcPts val="0"/>
              </a:spcAft>
              <a:buSzPts val="900"/>
              <a:buChar char=" "/>
              <a:defRPr sz="900"/>
            </a:lvl7pPr>
            <a:lvl8pPr indent="-285750" lvl="7" marL="3657600" rtl="0">
              <a:spcBef>
                <a:spcPts val="0"/>
              </a:spcBef>
              <a:spcAft>
                <a:spcPts val="0"/>
              </a:spcAft>
              <a:buSzPts val="900"/>
              <a:buChar char=" "/>
              <a:defRPr sz="900"/>
            </a:lvl8pPr>
            <a:lvl9pPr indent="-285750" lvl="8" marL="4114800" rtl="0">
              <a:spcBef>
                <a:spcPts val="0"/>
              </a:spcBef>
              <a:spcAft>
                <a:spcPts val="0"/>
              </a:spcAft>
              <a:buSzPts val="900"/>
              <a:buChar char=" "/>
              <a:defRPr sz="9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maire">
  <p:cSld name="TITLE_AND_BODY_4">
    <p:bg>
      <p:bgPr>
        <a:solidFill>
          <a:srgbClr val="FDFDFD"/>
        </a:solidFill>
      </p:bgPr>
    </p:bg>
    <p:spTree>
      <p:nvGrpSpPr>
        <p:cNvPr id="283" name="Shape 283"/>
        <p:cNvGrpSpPr/>
        <p:nvPr/>
      </p:nvGrpSpPr>
      <p:grpSpPr>
        <a:xfrm>
          <a:off x="0" y="0"/>
          <a:ext cx="0" cy="0"/>
          <a:chOff x="0" y="0"/>
          <a:chExt cx="0" cy="0"/>
        </a:xfrm>
      </p:grpSpPr>
      <p:sp>
        <p:nvSpPr>
          <p:cNvPr id="284" name="Google Shape;284;p32"/>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285" name="Google Shape;285;p32"/>
          <p:cNvSpPr txBox="1"/>
          <p:nvPr>
            <p:ph idx="1" type="body"/>
          </p:nvPr>
        </p:nvSpPr>
        <p:spPr>
          <a:xfrm>
            <a:off x="5023275" y="399150"/>
            <a:ext cx="3685500" cy="2172600"/>
          </a:xfrm>
          <a:prstGeom prst="rect">
            <a:avLst/>
          </a:prstGeom>
        </p:spPr>
        <p:txBody>
          <a:bodyPr anchorCtr="0" anchor="ctr" bIns="91425" lIns="0" spcFirstLastPara="1" rIns="91425" wrap="square" tIns="91425">
            <a:noAutofit/>
          </a:bodyPr>
          <a:lstStyle>
            <a:lvl1pPr indent="-304800" lvl="0" marL="457200" rtl="0">
              <a:spcBef>
                <a:spcPts val="0"/>
              </a:spcBef>
              <a:spcAft>
                <a:spcPts val="0"/>
              </a:spcAft>
              <a:buSzPts val="1200"/>
              <a:buChar char=" "/>
              <a:defRPr/>
            </a:lvl1pPr>
            <a:lvl2pPr indent="-292100" lvl="1" marL="914400" rtl="0">
              <a:spcBef>
                <a:spcPts val="1000"/>
              </a:spcBef>
              <a:spcAft>
                <a:spcPts val="0"/>
              </a:spcAft>
              <a:buClr>
                <a:srgbClr val="555555"/>
              </a:buClr>
              <a:buSzPts val="1000"/>
              <a:buChar char=" "/>
              <a:defRPr sz="1000">
                <a:solidFill>
                  <a:srgbClr val="555555"/>
                </a:solidFill>
              </a:defRPr>
            </a:lvl2pPr>
            <a:lvl3pPr indent="-292100" lvl="2" marL="1371600" rtl="0">
              <a:spcBef>
                <a:spcPts val="0"/>
              </a:spcBef>
              <a:spcAft>
                <a:spcPts val="0"/>
              </a:spcAft>
              <a:buClr>
                <a:srgbClr val="555555"/>
              </a:buClr>
              <a:buSzPts val="1000"/>
              <a:buChar char="―"/>
              <a:defRPr sz="1000">
                <a:solidFill>
                  <a:srgbClr val="555555"/>
                </a:solidFill>
              </a:defRPr>
            </a:lvl3pPr>
            <a:lvl4pPr indent="-292100" lvl="3" marL="1828800" rtl="0">
              <a:spcBef>
                <a:spcPts val="0"/>
              </a:spcBef>
              <a:spcAft>
                <a:spcPts val="0"/>
              </a:spcAft>
              <a:buClr>
                <a:srgbClr val="555555"/>
              </a:buClr>
              <a:buSzPts val="1000"/>
              <a:buChar char="－"/>
              <a:defRPr sz="1000">
                <a:solidFill>
                  <a:srgbClr val="555555"/>
                </a:solidFill>
              </a:defRPr>
            </a:lvl4pPr>
            <a:lvl5pPr indent="-292100" lvl="4" marL="2286000" rtl="0">
              <a:spcBef>
                <a:spcPts val="0"/>
              </a:spcBef>
              <a:spcAft>
                <a:spcPts val="0"/>
              </a:spcAft>
              <a:buClr>
                <a:srgbClr val="555555"/>
              </a:buClr>
              <a:buSzPts val="1000"/>
              <a:buChar char="－"/>
              <a:defRPr sz="1000">
                <a:solidFill>
                  <a:srgbClr val="555555"/>
                </a:solidFill>
              </a:defRPr>
            </a:lvl5pPr>
            <a:lvl6pPr indent="-292100" lvl="5" marL="2743200" rtl="0">
              <a:spcBef>
                <a:spcPts val="0"/>
              </a:spcBef>
              <a:spcAft>
                <a:spcPts val="0"/>
              </a:spcAft>
              <a:buClr>
                <a:srgbClr val="555555"/>
              </a:buClr>
              <a:buSzPts val="1000"/>
              <a:buChar char=" "/>
              <a:defRPr sz="1000">
                <a:solidFill>
                  <a:srgbClr val="555555"/>
                </a:solidFill>
              </a:defRPr>
            </a:lvl6pPr>
            <a:lvl7pPr indent="-292100" lvl="6" marL="3200400" rtl="0">
              <a:spcBef>
                <a:spcPts val="0"/>
              </a:spcBef>
              <a:spcAft>
                <a:spcPts val="0"/>
              </a:spcAft>
              <a:buClr>
                <a:srgbClr val="555555"/>
              </a:buClr>
              <a:buSzPts val="1000"/>
              <a:buChar char=" "/>
              <a:defRPr sz="1000">
                <a:solidFill>
                  <a:srgbClr val="555555"/>
                </a:solidFill>
              </a:defRPr>
            </a:lvl7pPr>
            <a:lvl8pPr indent="-292100" lvl="7" marL="3657600" rtl="0">
              <a:spcBef>
                <a:spcPts val="0"/>
              </a:spcBef>
              <a:spcAft>
                <a:spcPts val="0"/>
              </a:spcAft>
              <a:buClr>
                <a:srgbClr val="555555"/>
              </a:buClr>
              <a:buSzPts val="1000"/>
              <a:buChar char=" "/>
              <a:defRPr sz="1000">
                <a:solidFill>
                  <a:srgbClr val="555555"/>
                </a:solidFill>
              </a:defRPr>
            </a:lvl8pPr>
            <a:lvl9pPr indent="-292100" lvl="8" marL="4114800" rtl="0">
              <a:spcBef>
                <a:spcPts val="0"/>
              </a:spcBef>
              <a:spcAft>
                <a:spcPts val="0"/>
              </a:spcAft>
              <a:buClr>
                <a:srgbClr val="555555"/>
              </a:buClr>
              <a:buSzPts val="1000"/>
              <a:buChar char=" "/>
              <a:defRPr sz="1000">
                <a:solidFill>
                  <a:srgbClr val="555555"/>
                </a:solidFill>
              </a:defRPr>
            </a:lvl9pPr>
          </a:lstStyle>
          <a:p/>
        </p:txBody>
      </p:sp>
      <p:sp>
        <p:nvSpPr>
          <p:cNvPr id="286" name="Google Shape;286;p32"/>
          <p:cNvSpPr/>
          <p:nvPr/>
        </p:nvSpPr>
        <p:spPr>
          <a:xfrm>
            <a:off x="3404075" y="4910825"/>
            <a:ext cx="1985100" cy="127500"/>
          </a:xfrm>
          <a:prstGeom prst="rect">
            <a:avLst/>
          </a:prstGeom>
          <a:solidFill>
            <a:srgbClr val="FDFDF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287" name="Google Shape;287;p32"/>
          <p:cNvPicPr preferRelativeResize="0"/>
          <p:nvPr/>
        </p:nvPicPr>
        <p:blipFill rotWithShape="1">
          <a:blip r:embed="rId2">
            <a:alphaModFix/>
          </a:blip>
          <a:srcRect b="1238" l="0" r="0" t="1248"/>
          <a:stretch/>
        </p:blipFill>
        <p:spPr>
          <a:xfrm>
            <a:off x="736625" y="0"/>
            <a:ext cx="3515752" cy="5143501"/>
          </a:xfrm>
          <a:prstGeom prst="rect">
            <a:avLst/>
          </a:prstGeom>
          <a:noFill/>
          <a:ln>
            <a:noFill/>
          </a:ln>
        </p:spPr>
      </p:pic>
      <p:grpSp>
        <p:nvGrpSpPr>
          <p:cNvPr id="288" name="Google Shape;288;p32"/>
          <p:cNvGrpSpPr/>
          <p:nvPr/>
        </p:nvGrpSpPr>
        <p:grpSpPr>
          <a:xfrm>
            <a:off x="7362784" y="3642775"/>
            <a:ext cx="2021080" cy="2021080"/>
            <a:chOff x="1207675" y="255175"/>
            <a:chExt cx="5198250" cy="5198250"/>
          </a:xfrm>
        </p:grpSpPr>
        <p:sp>
          <p:nvSpPr>
            <p:cNvPr id="289" name="Google Shape;289;p32"/>
            <p:cNvSpPr/>
            <p:nvPr/>
          </p:nvSpPr>
          <p:spPr>
            <a:xfrm>
              <a:off x="1207675" y="255175"/>
              <a:ext cx="4628725" cy="5198250"/>
            </a:xfrm>
            <a:custGeom>
              <a:rect b="b" l="l" r="r" t="t"/>
              <a:pathLst>
                <a:path extrusionOk="0" fill="none" h="207930" w="185149">
                  <a:moveTo>
                    <a:pt x="1" y="50852"/>
                  </a:moveTo>
                  <a:lnTo>
                    <a:pt x="157078" y="1"/>
                  </a:lnTo>
                  <a:lnTo>
                    <a:pt x="157078" y="1"/>
                  </a:lnTo>
                  <a:cubicBezTo>
                    <a:pt x="185149" y="86773"/>
                    <a:pt x="137624" y="179859"/>
                    <a:pt x="50852" y="207929"/>
                  </a:cubicBezTo>
                  <a:lnTo>
                    <a:pt x="50852" y="207929"/>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2"/>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2"/>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2"/>
            <p:cNvSpPr/>
            <p:nvPr/>
          </p:nvSpPr>
          <p:spPr>
            <a:xfrm>
              <a:off x="1777200" y="255175"/>
              <a:ext cx="4628725" cy="5198250"/>
            </a:xfrm>
            <a:custGeom>
              <a:rect b="b" l="l" r="r" t="t"/>
              <a:pathLst>
                <a:path extrusionOk="0" fill="none" h="207930" w="185149">
                  <a:moveTo>
                    <a:pt x="185148" y="157078"/>
                  </a:moveTo>
                  <a:lnTo>
                    <a:pt x="28071" y="207929"/>
                  </a:lnTo>
                  <a:lnTo>
                    <a:pt x="28071" y="207929"/>
                  </a:lnTo>
                  <a:cubicBezTo>
                    <a:pt x="0" y="121157"/>
                    <a:pt x="47525" y="28071"/>
                    <a:pt x="134297" y="1"/>
                  </a:cubicBezTo>
                  <a:lnTo>
                    <a:pt x="134297" y="1"/>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3 1 1 1 2 1 1 1 1">
  <p:cSld name="CUSTOM_3_1_1_1_2_1_1_1_1">
    <p:bg>
      <p:bgPr>
        <a:solidFill>
          <a:schemeClr val="dk2"/>
        </a:solidFill>
      </p:bgPr>
    </p:bg>
    <p:spTree>
      <p:nvGrpSpPr>
        <p:cNvPr id="293" name="Shape 293"/>
        <p:cNvGrpSpPr/>
        <p:nvPr/>
      </p:nvGrpSpPr>
      <p:grpSpPr>
        <a:xfrm>
          <a:off x="0" y="0"/>
          <a:ext cx="0" cy="0"/>
          <a:chOff x="0" y="0"/>
          <a:chExt cx="0" cy="0"/>
        </a:xfrm>
      </p:grpSpPr>
      <p:sp>
        <p:nvSpPr>
          <p:cNvPr id="294" name="Google Shape;294;p33"/>
          <p:cNvSpPr/>
          <p:nvPr/>
        </p:nvSpPr>
        <p:spPr>
          <a:xfrm>
            <a:off x="0" y="0"/>
            <a:ext cx="9144000" cy="5375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nvGrpSpPr>
          <p:cNvPr id="295" name="Google Shape;295;p33"/>
          <p:cNvGrpSpPr/>
          <p:nvPr/>
        </p:nvGrpSpPr>
        <p:grpSpPr>
          <a:xfrm rot="-5006617">
            <a:off x="5593888" y="-554173"/>
            <a:ext cx="4853116" cy="4853116"/>
            <a:chOff x="1207675" y="255175"/>
            <a:chExt cx="5198250" cy="5198250"/>
          </a:xfrm>
        </p:grpSpPr>
        <p:sp>
          <p:nvSpPr>
            <p:cNvPr id="296" name="Google Shape;296;p33"/>
            <p:cNvSpPr/>
            <p:nvPr/>
          </p:nvSpPr>
          <p:spPr>
            <a:xfrm>
              <a:off x="1207675" y="255175"/>
              <a:ext cx="4628725" cy="5198250"/>
            </a:xfrm>
            <a:custGeom>
              <a:rect b="b" l="l" r="r" t="t"/>
              <a:pathLst>
                <a:path extrusionOk="0" fill="none" h="207930" w="185149">
                  <a:moveTo>
                    <a:pt x="1" y="50852"/>
                  </a:moveTo>
                  <a:lnTo>
                    <a:pt x="157078" y="1"/>
                  </a:lnTo>
                  <a:lnTo>
                    <a:pt x="157078" y="1"/>
                  </a:lnTo>
                  <a:cubicBezTo>
                    <a:pt x="185149" y="86773"/>
                    <a:pt x="137624" y="179859"/>
                    <a:pt x="50852" y="207929"/>
                  </a:cubicBezTo>
                  <a:lnTo>
                    <a:pt x="50852" y="207929"/>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3"/>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3"/>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3"/>
            <p:cNvSpPr/>
            <p:nvPr/>
          </p:nvSpPr>
          <p:spPr>
            <a:xfrm>
              <a:off x="1777200" y="255175"/>
              <a:ext cx="4628725" cy="5198250"/>
            </a:xfrm>
            <a:custGeom>
              <a:rect b="b" l="l" r="r" t="t"/>
              <a:pathLst>
                <a:path extrusionOk="0" fill="none" h="207930" w="185149">
                  <a:moveTo>
                    <a:pt x="185148" y="157078"/>
                  </a:moveTo>
                  <a:lnTo>
                    <a:pt x="28071" y="207929"/>
                  </a:lnTo>
                  <a:lnTo>
                    <a:pt x="28071" y="207929"/>
                  </a:lnTo>
                  <a:cubicBezTo>
                    <a:pt x="0" y="121157"/>
                    <a:pt x="47525" y="28071"/>
                    <a:pt x="134297" y="1"/>
                  </a:cubicBezTo>
                  <a:lnTo>
                    <a:pt x="134297" y="1"/>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0" name="Google Shape;300;p33"/>
          <p:cNvGrpSpPr/>
          <p:nvPr/>
        </p:nvGrpSpPr>
        <p:grpSpPr>
          <a:xfrm>
            <a:off x="543692" y="753213"/>
            <a:ext cx="1740754" cy="510079"/>
            <a:chOff x="238125" y="1796375"/>
            <a:chExt cx="7033350" cy="2060925"/>
          </a:xfrm>
        </p:grpSpPr>
        <p:sp>
          <p:nvSpPr>
            <p:cNvPr id="301" name="Google Shape;301;p33"/>
            <p:cNvSpPr/>
            <p:nvPr/>
          </p:nvSpPr>
          <p:spPr>
            <a:xfrm>
              <a:off x="238125" y="1829075"/>
              <a:ext cx="1652025" cy="1652025"/>
            </a:xfrm>
            <a:custGeom>
              <a:rect b="b" l="l" r="r" t="t"/>
              <a:pathLst>
                <a:path extrusionOk="0" h="66081" w="66081">
                  <a:moveTo>
                    <a:pt x="45308" y="2945"/>
                  </a:moveTo>
                  <a:cubicBezTo>
                    <a:pt x="41055" y="4253"/>
                    <a:pt x="36966" y="6216"/>
                    <a:pt x="33040" y="8342"/>
                  </a:cubicBezTo>
                  <a:cubicBezTo>
                    <a:pt x="29115" y="6052"/>
                    <a:pt x="25026" y="4253"/>
                    <a:pt x="20773" y="2945"/>
                  </a:cubicBezTo>
                  <a:close/>
                  <a:moveTo>
                    <a:pt x="3271" y="3108"/>
                  </a:moveTo>
                  <a:lnTo>
                    <a:pt x="3271" y="3108"/>
                  </a:lnTo>
                  <a:cubicBezTo>
                    <a:pt x="12595" y="3435"/>
                    <a:pt x="21754" y="5889"/>
                    <a:pt x="29933" y="10305"/>
                  </a:cubicBezTo>
                  <a:cubicBezTo>
                    <a:pt x="22081" y="15212"/>
                    <a:pt x="15539" y="21918"/>
                    <a:pt x="10468" y="29769"/>
                  </a:cubicBezTo>
                  <a:cubicBezTo>
                    <a:pt x="6052" y="21591"/>
                    <a:pt x="3598" y="12431"/>
                    <a:pt x="3271" y="3108"/>
                  </a:cubicBezTo>
                  <a:close/>
                  <a:moveTo>
                    <a:pt x="62809" y="3272"/>
                  </a:moveTo>
                  <a:lnTo>
                    <a:pt x="62809" y="3272"/>
                  </a:lnTo>
                  <a:cubicBezTo>
                    <a:pt x="62482" y="12431"/>
                    <a:pt x="60029" y="21591"/>
                    <a:pt x="55776" y="29769"/>
                  </a:cubicBezTo>
                  <a:cubicBezTo>
                    <a:pt x="50705" y="21918"/>
                    <a:pt x="43999" y="15376"/>
                    <a:pt x="36312" y="10305"/>
                  </a:cubicBezTo>
                  <a:cubicBezTo>
                    <a:pt x="44490" y="6052"/>
                    <a:pt x="53650" y="3599"/>
                    <a:pt x="62809" y="3272"/>
                  </a:cubicBezTo>
                  <a:close/>
                  <a:moveTo>
                    <a:pt x="2944" y="20773"/>
                  </a:moveTo>
                  <a:cubicBezTo>
                    <a:pt x="4416" y="25026"/>
                    <a:pt x="6216" y="29115"/>
                    <a:pt x="8342" y="33041"/>
                  </a:cubicBezTo>
                  <a:cubicBezTo>
                    <a:pt x="6216" y="36803"/>
                    <a:pt x="4416" y="40892"/>
                    <a:pt x="2944" y="45308"/>
                  </a:cubicBezTo>
                  <a:lnTo>
                    <a:pt x="2944" y="20773"/>
                  </a:lnTo>
                  <a:close/>
                  <a:moveTo>
                    <a:pt x="63137" y="20773"/>
                  </a:moveTo>
                  <a:lnTo>
                    <a:pt x="63137" y="45308"/>
                  </a:lnTo>
                  <a:cubicBezTo>
                    <a:pt x="61664" y="40892"/>
                    <a:pt x="59865" y="36803"/>
                    <a:pt x="57739" y="32877"/>
                  </a:cubicBezTo>
                  <a:cubicBezTo>
                    <a:pt x="59865" y="29115"/>
                    <a:pt x="61664" y="25026"/>
                    <a:pt x="63137" y="20773"/>
                  </a:cubicBezTo>
                  <a:close/>
                  <a:moveTo>
                    <a:pt x="33040" y="12268"/>
                  </a:moveTo>
                  <a:cubicBezTo>
                    <a:pt x="41546" y="17338"/>
                    <a:pt x="48579" y="24535"/>
                    <a:pt x="53813" y="32877"/>
                  </a:cubicBezTo>
                  <a:cubicBezTo>
                    <a:pt x="48579" y="41382"/>
                    <a:pt x="41546" y="48579"/>
                    <a:pt x="33040" y="53813"/>
                  </a:cubicBezTo>
                  <a:cubicBezTo>
                    <a:pt x="24535" y="48579"/>
                    <a:pt x="17502" y="41382"/>
                    <a:pt x="12267" y="33041"/>
                  </a:cubicBezTo>
                  <a:cubicBezTo>
                    <a:pt x="17502" y="24535"/>
                    <a:pt x="24535" y="17338"/>
                    <a:pt x="33040" y="12268"/>
                  </a:cubicBezTo>
                  <a:close/>
                  <a:moveTo>
                    <a:pt x="10468" y="36148"/>
                  </a:moveTo>
                  <a:cubicBezTo>
                    <a:pt x="15375" y="43999"/>
                    <a:pt x="22081" y="50542"/>
                    <a:pt x="29769" y="55612"/>
                  </a:cubicBezTo>
                  <a:cubicBezTo>
                    <a:pt x="21591" y="59865"/>
                    <a:pt x="12595" y="62319"/>
                    <a:pt x="3271" y="62646"/>
                  </a:cubicBezTo>
                  <a:cubicBezTo>
                    <a:pt x="3762" y="53486"/>
                    <a:pt x="6052" y="44327"/>
                    <a:pt x="10468" y="36148"/>
                  </a:cubicBezTo>
                  <a:close/>
                  <a:moveTo>
                    <a:pt x="55776" y="36148"/>
                  </a:moveTo>
                  <a:cubicBezTo>
                    <a:pt x="60029" y="44327"/>
                    <a:pt x="62482" y="53486"/>
                    <a:pt x="62809" y="62809"/>
                  </a:cubicBezTo>
                  <a:cubicBezTo>
                    <a:pt x="53486" y="62482"/>
                    <a:pt x="44326" y="60029"/>
                    <a:pt x="36148" y="55612"/>
                  </a:cubicBezTo>
                  <a:cubicBezTo>
                    <a:pt x="43999" y="50706"/>
                    <a:pt x="50705" y="43999"/>
                    <a:pt x="55776" y="36148"/>
                  </a:cubicBezTo>
                  <a:close/>
                  <a:moveTo>
                    <a:pt x="33040" y="57575"/>
                  </a:moveTo>
                  <a:cubicBezTo>
                    <a:pt x="36966" y="59865"/>
                    <a:pt x="41055" y="61664"/>
                    <a:pt x="45308" y="62973"/>
                  </a:cubicBezTo>
                  <a:lnTo>
                    <a:pt x="20773" y="62973"/>
                  </a:lnTo>
                  <a:cubicBezTo>
                    <a:pt x="25026" y="61664"/>
                    <a:pt x="29115" y="59865"/>
                    <a:pt x="33040" y="57575"/>
                  </a:cubicBezTo>
                  <a:close/>
                  <a:moveTo>
                    <a:pt x="0" y="1"/>
                  </a:moveTo>
                  <a:lnTo>
                    <a:pt x="0" y="66081"/>
                  </a:lnTo>
                  <a:lnTo>
                    <a:pt x="66081" y="66081"/>
                  </a:lnTo>
                  <a:lnTo>
                    <a:pt x="66081"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3"/>
            <p:cNvSpPr/>
            <p:nvPr/>
          </p:nvSpPr>
          <p:spPr>
            <a:xfrm>
              <a:off x="2339925" y="1829075"/>
              <a:ext cx="425300" cy="1647950"/>
            </a:xfrm>
            <a:custGeom>
              <a:rect b="b" l="l" r="r" t="t"/>
              <a:pathLst>
                <a:path extrusionOk="0" h="65918" w="17012">
                  <a:moveTo>
                    <a:pt x="1" y="1"/>
                  </a:moveTo>
                  <a:lnTo>
                    <a:pt x="1" y="65917"/>
                  </a:lnTo>
                  <a:lnTo>
                    <a:pt x="17012" y="65917"/>
                  </a:lnTo>
                  <a:lnTo>
                    <a:pt x="17012"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3"/>
            <p:cNvSpPr/>
            <p:nvPr/>
          </p:nvSpPr>
          <p:spPr>
            <a:xfrm>
              <a:off x="6281875" y="1796375"/>
              <a:ext cx="989600" cy="1680650"/>
            </a:xfrm>
            <a:custGeom>
              <a:rect b="b" l="l" r="r" t="t"/>
              <a:pathLst>
                <a:path extrusionOk="0" h="67226" w="39584">
                  <a:moveTo>
                    <a:pt x="29115" y="0"/>
                  </a:moveTo>
                  <a:cubicBezTo>
                    <a:pt x="24863" y="164"/>
                    <a:pt x="20774" y="1963"/>
                    <a:pt x="17993" y="5071"/>
                  </a:cubicBezTo>
                  <a:lnTo>
                    <a:pt x="15376" y="7360"/>
                  </a:lnTo>
                  <a:lnTo>
                    <a:pt x="15376" y="1309"/>
                  </a:lnTo>
                  <a:lnTo>
                    <a:pt x="1" y="1309"/>
                  </a:lnTo>
                  <a:lnTo>
                    <a:pt x="1" y="67225"/>
                  </a:lnTo>
                  <a:lnTo>
                    <a:pt x="17012" y="67225"/>
                  </a:lnTo>
                  <a:lnTo>
                    <a:pt x="17012" y="19628"/>
                  </a:lnTo>
                  <a:cubicBezTo>
                    <a:pt x="17012" y="16520"/>
                    <a:pt x="19138" y="16356"/>
                    <a:pt x="19792" y="16356"/>
                  </a:cubicBezTo>
                  <a:cubicBezTo>
                    <a:pt x="20446" y="16356"/>
                    <a:pt x="22736" y="16520"/>
                    <a:pt x="22736" y="19628"/>
                  </a:cubicBezTo>
                  <a:lnTo>
                    <a:pt x="22736" y="67225"/>
                  </a:lnTo>
                  <a:lnTo>
                    <a:pt x="39584" y="67225"/>
                  </a:lnTo>
                  <a:lnTo>
                    <a:pt x="39584" y="15212"/>
                  </a:lnTo>
                  <a:cubicBezTo>
                    <a:pt x="39584" y="1799"/>
                    <a:pt x="34513" y="0"/>
                    <a:pt x="291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3"/>
            <p:cNvSpPr/>
            <p:nvPr/>
          </p:nvSpPr>
          <p:spPr>
            <a:xfrm>
              <a:off x="5153275" y="1796375"/>
              <a:ext cx="997775" cy="1713350"/>
            </a:xfrm>
            <a:custGeom>
              <a:rect b="b" l="l" r="r" t="t"/>
              <a:pathLst>
                <a:path extrusionOk="0" h="68534" w="39911">
                  <a:moveTo>
                    <a:pt x="19956" y="15212"/>
                  </a:moveTo>
                  <a:cubicBezTo>
                    <a:pt x="21101" y="15212"/>
                    <a:pt x="22409" y="15702"/>
                    <a:pt x="22409" y="17992"/>
                  </a:cubicBezTo>
                  <a:lnTo>
                    <a:pt x="22409" y="50541"/>
                  </a:lnTo>
                  <a:cubicBezTo>
                    <a:pt x="22409" y="52831"/>
                    <a:pt x="21101" y="53322"/>
                    <a:pt x="19956" y="53322"/>
                  </a:cubicBezTo>
                  <a:cubicBezTo>
                    <a:pt x="18974" y="53322"/>
                    <a:pt x="17666" y="52831"/>
                    <a:pt x="17666" y="50541"/>
                  </a:cubicBezTo>
                  <a:lnTo>
                    <a:pt x="17666" y="17992"/>
                  </a:lnTo>
                  <a:cubicBezTo>
                    <a:pt x="17666" y="15702"/>
                    <a:pt x="18974" y="15212"/>
                    <a:pt x="19956" y="15212"/>
                  </a:cubicBezTo>
                  <a:close/>
                  <a:moveTo>
                    <a:pt x="20446" y="0"/>
                  </a:moveTo>
                  <a:cubicBezTo>
                    <a:pt x="13249" y="0"/>
                    <a:pt x="8179" y="2290"/>
                    <a:pt x="4907" y="7033"/>
                  </a:cubicBezTo>
                  <a:cubicBezTo>
                    <a:pt x="1636" y="11777"/>
                    <a:pt x="0" y="19464"/>
                    <a:pt x="0" y="30914"/>
                  </a:cubicBezTo>
                  <a:lnTo>
                    <a:pt x="0" y="37620"/>
                  </a:lnTo>
                  <a:cubicBezTo>
                    <a:pt x="0" y="49233"/>
                    <a:pt x="1473" y="56920"/>
                    <a:pt x="4580" y="61664"/>
                  </a:cubicBezTo>
                  <a:cubicBezTo>
                    <a:pt x="7688" y="66571"/>
                    <a:pt x="12432" y="68534"/>
                    <a:pt x="19628" y="68534"/>
                  </a:cubicBezTo>
                  <a:cubicBezTo>
                    <a:pt x="26825" y="68534"/>
                    <a:pt x="31896" y="66407"/>
                    <a:pt x="35167" y="61500"/>
                  </a:cubicBezTo>
                  <a:cubicBezTo>
                    <a:pt x="38439" y="56757"/>
                    <a:pt x="39911" y="49069"/>
                    <a:pt x="39911" y="37620"/>
                  </a:cubicBezTo>
                  <a:lnTo>
                    <a:pt x="39911" y="30914"/>
                  </a:lnTo>
                  <a:cubicBezTo>
                    <a:pt x="39911" y="19301"/>
                    <a:pt x="38602" y="11777"/>
                    <a:pt x="35331" y="6870"/>
                  </a:cubicBezTo>
                  <a:cubicBezTo>
                    <a:pt x="32387" y="2126"/>
                    <a:pt x="27643" y="0"/>
                    <a:pt x="2044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3"/>
            <p:cNvSpPr/>
            <p:nvPr/>
          </p:nvSpPr>
          <p:spPr>
            <a:xfrm>
              <a:off x="2900150" y="1796375"/>
              <a:ext cx="993700" cy="2060925"/>
            </a:xfrm>
            <a:custGeom>
              <a:rect b="b" l="l" r="r" t="t"/>
              <a:pathLst>
                <a:path extrusionOk="0" h="82437" w="39748">
                  <a:moveTo>
                    <a:pt x="19301" y="15212"/>
                  </a:moveTo>
                  <a:cubicBezTo>
                    <a:pt x="20283" y="15212"/>
                    <a:pt x="21591" y="15702"/>
                    <a:pt x="21591" y="17992"/>
                  </a:cubicBezTo>
                  <a:lnTo>
                    <a:pt x="21591" y="50541"/>
                  </a:lnTo>
                  <a:cubicBezTo>
                    <a:pt x="21591" y="52831"/>
                    <a:pt x="20283" y="53322"/>
                    <a:pt x="19301" y="53322"/>
                  </a:cubicBezTo>
                  <a:cubicBezTo>
                    <a:pt x="18156" y="53322"/>
                    <a:pt x="16848" y="52831"/>
                    <a:pt x="16848" y="50541"/>
                  </a:cubicBezTo>
                  <a:lnTo>
                    <a:pt x="16848" y="17992"/>
                  </a:lnTo>
                  <a:cubicBezTo>
                    <a:pt x="16848" y="15702"/>
                    <a:pt x="18156" y="15212"/>
                    <a:pt x="19301" y="15212"/>
                  </a:cubicBezTo>
                  <a:close/>
                  <a:moveTo>
                    <a:pt x="28625" y="0"/>
                  </a:moveTo>
                  <a:cubicBezTo>
                    <a:pt x="24535" y="164"/>
                    <a:pt x="20610" y="1963"/>
                    <a:pt x="17993" y="5071"/>
                  </a:cubicBezTo>
                  <a:lnTo>
                    <a:pt x="15376" y="7524"/>
                  </a:lnTo>
                  <a:lnTo>
                    <a:pt x="15376" y="1309"/>
                  </a:lnTo>
                  <a:lnTo>
                    <a:pt x="1" y="1309"/>
                  </a:lnTo>
                  <a:lnTo>
                    <a:pt x="1" y="82437"/>
                  </a:lnTo>
                  <a:lnTo>
                    <a:pt x="17011" y="82437"/>
                  </a:lnTo>
                  <a:lnTo>
                    <a:pt x="17011" y="62809"/>
                  </a:lnTo>
                  <a:lnTo>
                    <a:pt x="19628" y="65589"/>
                  </a:lnTo>
                  <a:cubicBezTo>
                    <a:pt x="21314" y="67428"/>
                    <a:pt x="23717" y="68549"/>
                    <a:pt x="26165" y="68549"/>
                  </a:cubicBezTo>
                  <a:cubicBezTo>
                    <a:pt x="26331" y="68549"/>
                    <a:pt x="26496" y="68544"/>
                    <a:pt x="26662" y="68534"/>
                  </a:cubicBezTo>
                  <a:cubicBezTo>
                    <a:pt x="35331" y="68534"/>
                    <a:pt x="39747" y="60355"/>
                    <a:pt x="39747" y="44490"/>
                  </a:cubicBezTo>
                  <a:lnTo>
                    <a:pt x="39747" y="24208"/>
                  </a:lnTo>
                  <a:cubicBezTo>
                    <a:pt x="39747" y="2453"/>
                    <a:pt x="33368" y="0"/>
                    <a:pt x="286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3"/>
            <p:cNvSpPr/>
            <p:nvPr/>
          </p:nvSpPr>
          <p:spPr>
            <a:xfrm>
              <a:off x="4028750" y="1796375"/>
              <a:ext cx="997775" cy="2060925"/>
            </a:xfrm>
            <a:custGeom>
              <a:rect b="b" l="l" r="r" t="t"/>
              <a:pathLst>
                <a:path extrusionOk="0" h="82437" w="39911">
                  <a:moveTo>
                    <a:pt x="19302" y="15212"/>
                  </a:moveTo>
                  <a:cubicBezTo>
                    <a:pt x="20283" y="15212"/>
                    <a:pt x="21592" y="15702"/>
                    <a:pt x="21592" y="17992"/>
                  </a:cubicBezTo>
                  <a:lnTo>
                    <a:pt x="21592" y="50541"/>
                  </a:lnTo>
                  <a:cubicBezTo>
                    <a:pt x="21592" y="52831"/>
                    <a:pt x="20283" y="53322"/>
                    <a:pt x="19302" y="53322"/>
                  </a:cubicBezTo>
                  <a:cubicBezTo>
                    <a:pt x="18157" y="53322"/>
                    <a:pt x="16848" y="52831"/>
                    <a:pt x="16848" y="50541"/>
                  </a:cubicBezTo>
                  <a:lnTo>
                    <a:pt x="16848" y="17992"/>
                  </a:lnTo>
                  <a:cubicBezTo>
                    <a:pt x="16848" y="15702"/>
                    <a:pt x="18157" y="15212"/>
                    <a:pt x="19302" y="15212"/>
                  </a:cubicBezTo>
                  <a:close/>
                  <a:moveTo>
                    <a:pt x="28625" y="0"/>
                  </a:moveTo>
                  <a:cubicBezTo>
                    <a:pt x="24699" y="164"/>
                    <a:pt x="20774" y="1963"/>
                    <a:pt x="18157" y="5071"/>
                  </a:cubicBezTo>
                  <a:lnTo>
                    <a:pt x="15376" y="7524"/>
                  </a:lnTo>
                  <a:lnTo>
                    <a:pt x="15376" y="1309"/>
                  </a:lnTo>
                  <a:lnTo>
                    <a:pt x="1" y="1309"/>
                  </a:lnTo>
                  <a:lnTo>
                    <a:pt x="1" y="82437"/>
                  </a:lnTo>
                  <a:lnTo>
                    <a:pt x="17012" y="82437"/>
                  </a:lnTo>
                  <a:lnTo>
                    <a:pt x="17012" y="62809"/>
                  </a:lnTo>
                  <a:lnTo>
                    <a:pt x="19629" y="65589"/>
                  </a:lnTo>
                  <a:cubicBezTo>
                    <a:pt x="21314" y="67428"/>
                    <a:pt x="23717" y="68549"/>
                    <a:pt x="26300" y="68549"/>
                  </a:cubicBezTo>
                  <a:cubicBezTo>
                    <a:pt x="26475" y="68549"/>
                    <a:pt x="26650" y="68544"/>
                    <a:pt x="26826" y="68534"/>
                  </a:cubicBezTo>
                  <a:cubicBezTo>
                    <a:pt x="35495" y="68534"/>
                    <a:pt x="39911" y="60355"/>
                    <a:pt x="39911" y="44490"/>
                  </a:cubicBezTo>
                  <a:lnTo>
                    <a:pt x="39911" y="24208"/>
                  </a:lnTo>
                  <a:cubicBezTo>
                    <a:pt x="39911" y="2453"/>
                    <a:pt x="33532" y="0"/>
                    <a:pt x="2862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 name="Google Shape;307;p33"/>
          <p:cNvSpPr txBox="1"/>
          <p:nvPr/>
        </p:nvSpPr>
        <p:spPr>
          <a:xfrm>
            <a:off x="431325" y="3897313"/>
            <a:ext cx="33195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3700">
                <a:solidFill>
                  <a:schemeClr val="dk2"/>
                </a:solidFill>
                <a:latin typeface="Saira Extra Condensed"/>
                <a:ea typeface="Saira Extra Condensed"/>
                <a:cs typeface="Saira Extra Condensed"/>
                <a:sym typeface="Saira Extra Condensed"/>
              </a:rPr>
              <a:t>ipponusa.com</a:t>
            </a:r>
            <a:endParaRPr b="1" sz="3700">
              <a:solidFill>
                <a:schemeClr val="dk2"/>
              </a:solidFill>
              <a:latin typeface="Saira Extra Condensed"/>
              <a:ea typeface="Saira Extra Condensed"/>
              <a:cs typeface="Saira Extra Condensed"/>
              <a:sym typeface="Saira Extra Condensed"/>
            </a:endParaRPr>
          </a:p>
        </p:txBody>
      </p:sp>
      <p:sp>
        <p:nvSpPr>
          <p:cNvPr id="308" name="Google Shape;308;p33"/>
          <p:cNvSpPr txBox="1"/>
          <p:nvPr/>
        </p:nvSpPr>
        <p:spPr>
          <a:xfrm>
            <a:off x="431325" y="4568838"/>
            <a:ext cx="7000800" cy="64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fr" sz="1300">
                <a:solidFill>
                  <a:schemeClr val="dk2"/>
                </a:solidFill>
                <a:latin typeface="Open Sans Light"/>
                <a:ea typeface="Open Sans Light"/>
                <a:cs typeface="Open Sans Light"/>
                <a:sym typeface="Open Sans Light"/>
              </a:rPr>
              <a:t>contact@ipponusa.com		+1 844-477-6687		@ipponUSA</a:t>
            </a:r>
            <a:endParaRPr sz="1300">
              <a:solidFill>
                <a:schemeClr val="dk2"/>
              </a:solidFill>
              <a:latin typeface="Open Sans Light"/>
              <a:ea typeface="Open Sans Light"/>
              <a:cs typeface="Open Sans Light"/>
              <a:sym typeface="Open Sans Light"/>
            </a:endParaRPr>
          </a:p>
        </p:txBody>
      </p:sp>
      <p:cxnSp>
        <p:nvCxnSpPr>
          <p:cNvPr id="309" name="Google Shape;309;p33"/>
          <p:cNvCxnSpPr/>
          <p:nvPr/>
        </p:nvCxnSpPr>
        <p:spPr>
          <a:xfrm>
            <a:off x="2378431" y="4468800"/>
            <a:ext cx="296100" cy="0"/>
          </a:xfrm>
          <a:prstGeom prst="straightConnector1">
            <a:avLst/>
          </a:prstGeom>
          <a:noFill/>
          <a:ln cap="flat" cmpd="sng" w="9525">
            <a:solidFill>
              <a:schemeClr val="lt1"/>
            </a:solidFill>
            <a:prstDash val="solid"/>
            <a:round/>
            <a:headEnd len="med" w="med" type="none"/>
            <a:tailEnd len="med" w="med" type="none"/>
          </a:ln>
        </p:spPr>
      </p:cxnSp>
      <p:cxnSp>
        <p:nvCxnSpPr>
          <p:cNvPr id="310" name="Google Shape;310;p33"/>
          <p:cNvCxnSpPr/>
          <p:nvPr/>
        </p:nvCxnSpPr>
        <p:spPr>
          <a:xfrm>
            <a:off x="4230756" y="4468800"/>
            <a:ext cx="296100" cy="0"/>
          </a:xfrm>
          <a:prstGeom prst="straightConnector1">
            <a:avLst/>
          </a:prstGeom>
          <a:noFill/>
          <a:ln cap="flat" cmpd="sng" w="9525">
            <a:solidFill>
              <a:schemeClr val="lt1"/>
            </a:solidFill>
            <a:prstDash val="solid"/>
            <a:round/>
            <a:headEnd len="med" w="med" type="none"/>
            <a:tailEnd len="med" w="med" type="none"/>
          </a:ln>
        </p:spPr>
      </p:cxnSp>
      <p:pic>
        <p:nvPicPr>
          <p:cNvPr id="311" name="Google Shape;311;p33"/>
          <p:cNvPicPr preferRelativeResize="0"/>
          <p:nvPr/>
        </p:nvPicPr>
        <p:blipFill>
          <a:blip r:embed="rId2">
            <a:alphaModFix/>
          </a:blip>
          <a:stretch>
            <a:fillRect/>
          </a:stretch>
        </p:blipFill>
        <p:spPr>
          <a:xfrm>
            <a:off x="72787" y="324729"/>
            <a:ext cx="2648474" cy="128284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se en page personnalisée 3 1 1 1 1 1 1 1">
  <p:cSld name="CUSTOM_3_1_1_1_1_1_1_1_4">
    <p:bg>
      <p:bgPr>
        <a:solidFill>
          <a:schemeClr val="lt1"/>
        </a:solidFill>
      </p:bgPr>
    </p:bg>
    <p:spTree>
      <p:nvGrpSpPr>
        <p:cNvPr id="312" name="Shape 312"/>
        <p:cNvGrpSpPr/>
        <p:nvPr/>
      </p:nvGrpSpPr>
      <p:grpSpPr>
        <a:xfrm>
          <a:off x="0" y="0"/>
          <a:ext cx="0" cy="0"/>
          <a:chOff x="0" y="0"/>
          <a:chExt cx="0" cy="0"/>
        </a:xfrm>
      </p:grpSpPr>
      <p:sp>
        <p:nvSpPr>
          <p:cNvPr id="313" name="Google Shape;313;p34"/>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314" name="Google Shape;314;p34"/>
          <p:cNvSpPr txBox="1"/>
          <p:nvPr>
            <p:ph type="title"/>
          </p:nvPr>
        </p:nvSpPr>
        <p:spPr>
          <a:xfrm>
            <a:off x="432800" y="538200"/>
            <a:ext cx="7704300" cy="6525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Saira ExtraCondensed ExtraBold"/>
              <a:buNone/>
              <a:defRPr>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3500"/>
              <a:buNone/>
              <a:defRPr>
                <a:latin typeface="Open Sans"/>
                <a:ea typeface="Open Sans"/>
                <a:cs typeface="Open Sans"/>
                <a:sym typeface="Open Sans"/>
              </a:defRPr>
            </a:lvl2pPr>
            <a:lvl3pPr lvl="2" rtl="0">
              <a:spcBef>
                <a:spcPts val="0"/>
              </a:spcBef>
              <a:spcAft>
                <a:spcPts val="0"/>
              </a:spcAft>
              <a:buSzPts val="3500"/>
              <a:buNone/>
              <a:defRPr>
                <a:latin typeface="Open Sans"/>
                <a:ea typeface="Open Sans"/>
                <a:cs typeface="Open Sans"/>
                <a:sym typeface="Open Sans"/>
              </a:defRPr>
            </a:lvl3pPr>
            <a:lvl4pPr lvl="3" rtl="0">
              <a:spcBef>
                <a:spcPts val="0"/>
              </a:spcBef>
              <a:spcAft>
                <a:spcPts val="0"/>
              </a:spcAft>
              <a:buSzPts val="3500"/>
              <a:buNone/>
              <a:defRPr>
                <a:latin typeface="Open Sans"/>
                <a:ea typeface="Open Sans"/>
                <a:cs typeface="Open Sans"/>
                <a:sym typeface="Open Sans"/>
              </a:defRPr>
            </a:lvl4pPr>
            <a:lvl5pPr lvl="4" rtl="0">
              <a:spcBef>
                <a:spcPts val="0"/>
              </a:spcBef>
              <a:spcAft>
                <a:spcPts val="0"/>
              </a:spcAft>
              <a:buSzPts val="3500"/>
              <a:buNone/>
              <a:defRPr>
                <a:latin typeface="Open Sans"/>
                <a:ea typeface="Open Sans"/>
                <a:cs typeface="Open Sans"/>
                <a:sym typeface="Open Sans"/>
              </a:defRPr>
            </a:lvl5pPr>
            <a:lvl6pPr lvl="5" rtl="0">
              <a:spcBef>
                <a:spcPts val="0"/>
              </a:spcBef>
              <a:spcAft>
                <a:spcPts val="0"/>
              </a:spcAft>
              <a:buSzPts val="3500"/>
              <a:buNone/>
              <a:defRPr>
                <a:latin typeface="Open Sans"/>
                <a:ea typeface="Open Sans"/>
                <a:cs typeface="Open Sans"/>
                <a:sym typeface="Open Sans"/>
              </a:defRPr>
            </a:lvl6pPr>
            <a:lvl7pPr lvl="6" rtl="0">
              <a:spcBef>
                <a:spcPts val="0"/>
              </a:spcBef>
              <a:spcAft>
                <a:spcPts val="0"/>
              </a:spcAft>
              <a:buSzPts val="3500"/>
              <a:buNone/>
              <a:defRPr>
                <a:latin typeface="Open Sans"/>
                <a:ea typeface="Open Sans"/>
                <a:cs typeface="Open Sans"/>
                <a:sym typeface="Open Sans"/>
              </a:defRPr>
            </a:lvl7pPr>
            <a:lvl8pPr lvl="7" rtl="0">
              <a:spcBef>
                <a:spcPts val="0"/>
              </a:spcBef>
              <a:spcAft>
                <a:spcPts val="0"/>
              </a:spcAft>
              <a:buSzPts val="3500"/>
              <a:buNone/>
              <a:defRPr>
                <a:latin typeface="Open Sans"/>
                <a:ea typeface="Open Sans"/>
                <a:cs typeface="Open Sans"/>
                <a:sym typeface="Open Sans"/>
              </a:defRPr>
            </a:lvl8pPr>
            <a:lvl9pPr lvl="8" rtl="0">
              <a:spcBef>
                <a:spcPts val="0"/>
              </a:spcBef>
              <a:spcAft>
                <a:spcPts val="0"/>
              </a:spcAft>
              <a:buSzPts val="3500"/>
              <a:buNone/>
              <a:defRPr>
                <a:latin typeface="Open Sans"/>
                <a:ea typeface="Open Sans"/>
                <a:cs typeface="Open Sans"/>
                <a:sym typeface="Open Sans"/>
              </a:defRPr>
            </a:lvl9pPr>
          </a:lstStyle>
          <a:p/>
        </p:txBody>
      </p:sp>
      <p:sp>
        <p:nvSpPr>
          <p:cNvPr id="315" name="Google Shape;315;p34"/>
          <p:cNvSpPr txBox="1"/>
          <p:nvPr>
            <p:ph idx="1" type="subTitle"/>
          </p:nvPr>
        </p:nvSpPr>
        <p:spPr>
          <a:xfrm>
            <a:off x="431325" y="1110342"/>
            <a:ext cx="5463000" cy="614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2"/>
              </a:buClr>
              <a:buSzPts val="1900"/>
              <a:buFont typeface="Saira ExtraCondensed ExtraBold"/>
              <a:buNone/>
              <a:defRPr b="0" sz="1900">
                <a:solidFill>
                  <a:schemeClr val="dk2"/>
                </a:solidFill>
                <a:latin typeface="Saira ExtraCondensed ExtraBold"/>
                <a:ea typeface="Saira ExtraCondensed ExtraBold"/>
                <a:cs typeface="Saira ExtraCondensed ExtraBold"/>
                <a:sym typeface="Saira ExtraCondensed ExtraBold"/>
              </a:defRPr>
            </a:lvl1pPr>
            <a:lvl2pPr lvl="1" rtl="0">
              <a:lnSpc>
                <a:spcPct val="80000"/>
              </a:lnSpc>
              <a:spcBef>
                <a:spcPts val="0"/>
              </a:spcBef>
              <a:spcAft>
                <a:spcPts val="0"/>
              </a:spcAft>
              <a:buClr>
                <a:schemeClr val="dk2"/>
              </a:buClr>
              <a:buSzPts val="1200"/>
              <a:buNone/>
              <a:defRPr>
                <a:solidFill>
                  <a:schemeClr val="dk2"/>
                </a:solidFill>
              </a:defRPr>
            </a:lvl2pPr>
            <a:lvl3pPr lvl="2" rtl="0">
              <a:lnSpc>
                <a:spcPct val="80000"/>
              </a:lnSpc>
              <a:spcBef>
                <a:spcPts val="0"/>
              </a:spcBef>
              <a:spcAft>
                <a:spcPts val="0"/>
              </a:spcAft>
              <a:buClr>
                <a:schemeClr val="dk2"/>
              </a:buClr>
              <a:buSzPts val="1200"/>
              <a:buNone/>
              <a:defRPr>
                <a:solidFill>
                  <a:schemeClr val="dk2"/>
                </a:solidFill>
              </a:defRPr>
            </a:lvl3pPr>
            <a:lvl4pPr lvl="3" rtl="0">
              <a:lnSpc>
                <a:spcPct val="80000"/>
              </a:lnSpc>
              <a:spcBef>
                <a:spcPts val="0"/>
              </a:spcBef>
              <a:spcAft>
                <a:spcPts val="0"/>
              </a:spcAft>
              <a:buClr>
                <a:schemeClr val="dk2"/>
              </a:buClr>
              <a:buSzPts val="1200"/>
              <a:buNone/>
              <a:defRPr>
                <a:solidFill>
                  <a:schemeClr val="dk2"/>
                </a:solidFill>
              </a:defRPr>
            </a:lvl4pPr>
            <a:lvl5pPr lvl="4" rtl="0">
              <a:lnSpc>
                <a:spcPct val="80000"/>
              </a:lnSpc>
              <a:spcBef>
                <a:spcPts val="0"/>
              </a:spcBef>
              <a:spcAft>
                <a:spcPts val="0"/>
              </a:spcAft>
              <a:buClr>
                <a:schemeClr val="dk2"/>
              </a:buClr>
              <a:buSzPts val="1200"/>
              <a:buNone/>
              <a:defRPr>
                <a:solidFill>
                  <a:schemeClr val="dk2"/>
                </a:solidFill>
              </a:defRPr>
            </a:lvl5pPr>
            <a:lvl6pPr lvl="5" rtl="0">
              <a:lnSpc>
                <a:spcPct val="80000"/>
              </a:lnSpc>
              <a:spcBef>
                <a:spcPts val="0"/>
              </a:spcBef>
              <a:spcAft>
                <a:spcPts val="0"/>
              </a:spcAft>
              <a:buClr>
                <a:schemeClr val="dk2"/>
              </a:buClr>
              <a:buSzPts val="1200"/>
              <a:buNone/>
              <a:defRPr>
                <a:solidFill>
                  <a:schemeClr val="dk2"/>
                </a:solidFill>
              </a:defRPr>
            </a:lvl6pPr>
            <a:lvl7pPr lvl="6" rtl="0">
              <a:lnSpc>
                <a:spcPct val="80000"/>
              </a:lnSpc>
              <a:spcBef>
                <a:spcPts val="0"/>
              </a:spcBef>
              <a:spcAft>
                <a:spcPts val="0"/>
              </a:spcAft>
              <a:buClr>
                <a:schemeClr val="dk2"/>
              </a:buClr>
              <a:buSzPts val="1200"/>
              <a:buNone/>
              <a:defRPr>
                <a:solidFill>
                  <a:schemeClr val="dk2"/>
                </a:solidFill>
              </a:defRPr>
            </a:lvl7pPr>
            <a:lvl8pPr lvl="7" rtl="0">
              <a:lnSpc>
                <a:spcPct val="80000"/>
              </a:lnSpc>
              <a:spcBef>
                <a:spcPts val="0"/>
              </a:spcBef>
              <a:spcAft>
                <a:spcPts val="0"/>
              </a:spcAft>
              <a:buClr>
                <a:schemeClr val="dk2"/>
              </a:buClr>
              <a:buSzPts val="1200"/>
              <a:buNone/>
              <a:defRPr>
                <a:solidFill>
                  <a:schemeClr val="dk2"/>
                </a:solidFill>
              </a:defRPr>
            </a:lvl8pPr>
            <a:lvl9pPr lvl="8" rtl="0">
              <a:lnSpc>
                <a:spcPct val="80000"/>
              </a:lnSpc>
              <a:spcBef>
                <a:spcPts val="0"/>
              </a:spcBef>
              <a:spcAft>
                <a:spcPts val="0"/>
              </a:spcAft>
              <a:buClr>
                <a:schemeClr val="dk2"/>
              </a:buClr>
              <a:buSzPts val="1200"/>
              <a:buNone/>
              <a:defRPr>
                <a:solidFill>
                  <a:schemeClr val="dk2"/>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tête de section imagée">
  <p:cSld name="CUSTOM_2_1">
    <p:bg>
      <p:bgPr>
        <a:solidFill>
          <a:schemeClr val="lt1"/>
        </a:solidFill>
      </p:bgPr>
    </p:bg>
    <p:spTree>
      <p:nvGrpSpPr>
        <p:cNvPr id="40" name="Shape 40"/>
        <p:cNvGrpSpPr/>
        <p:nvPr/>
      </p:nvGrpSpPr>
      <p:grpSpPr>
        <a:xfrm>
          <a:off x="0" y="0"/>
          <a:ext cx="0" cy="0"/>
          <a:chOff x="0" y="0"/>
          <a:chExt cx="0" cy="0"/>
        </a:xfrm>
      </p:grpSpPr>
      <p:pic>
        <p:nvPicPr>
          <p:cNvPr id="41" name="Google Shape;41;p5"/>
          <p:cNvPicPr preferRelativeResize="0"/>
          <p:nvPr/>
        </p:nvPicPr>
        <p:blipFill rotWithShape="1">
          <a:blip r:embed="rId2">
            <a:alphaModFix/>
          </a:blip>
          <a:srcRect b="37518" l="0" r="0" t="32187"/>
          <a:stretch/>
        </p:blipFill>
        <p:spPr>
          <a:xfrm>
            <a:off x="0" y="2729575"/>
            <a:ext cx="9143996" cy="2077526"/>
          </a:xfrm>
          <a:prstGeom prst="rect">
            <a:avLst/>
          </a:prstGeom>
          <a:noFill/>
          <a:ln>
            <a:noFill/>
          </a:ln>
        </p:spPr>
      </p:pic>
      <p:sp>
        <p:nvSpPr>
          <p:cNvPr id="42" name="Google Shape;42;p5"/>
          <p:cNvSpPr txBox="1"/>
          <p:nvPr>
            <p:ph type="title"/>
          </p:nvPr>
        </p:nvSpPr>
        <p:spPr>
          <a:xfrm>
            <a:off x="1719325" y="685075"/>
            <a:ext cx="7024800" cy="12930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6000"/>
              <a:buFont typeface="Saira Extra Condensed"/>
              <a:buNone/>
              <a:defRPr b="1" sz="6000">
                <a:latin typeface="Saira Extra Condensed"/>
                <a:ea typeface="Saira Extra Condensed"/>
                <a:cs typeface="Saira Extra Condensed"/>
                <a:sym typeface="Saira Extra Condensed"/>
              </a:defRPr>
            </a:lvl1pPr>
            <a:lvl2pPr lvl="1" rtl="0">
              <a:spcBef>
                <a:spcPts val="0"/>
              </a:spcBef>
              <a:spcAft>
                <a:spcPts val="0"/>
              </a:spcAft>
              <a:buClr>
                <a:schemeClr val="dk2"/>
              </a:buClr>
              <a:buSzPts val="3500"/>
              <a:buNone/>
              <a:defRPr>
                <a:solidFill>
                  <a:schemeClr val="dk2"/>
                </a:solidFill>
                <a:latin typeface="Open Sans"/>
                <a:ea typeface="Open Sans"/>
                <a:cs typeface="Open Sans"/>
                <a:sym typeface="Open Sans"/>
              </a:defRPr>
            </a:lvl2pPr>
            <a:lvl3pPr lvl="2" rtl="0">
              <a:spcBef>
                <a:spcPts val="0"/>
              </a:spcBef>
              <a:spcAft>
                <a:spcPts val="0"/>
              </a:spcAft>
              <a:buClr>
                <a:schemeClr val="dk2"/>
              </a:buClr>
              <a:buSzPts val="3500"/>
              <a:buNone/>
              <a:defRPr>
                <a:solidFill>
                  <a:schemeClr val="dk2"/>
                </a:solidFill>
                <a:latin typeface="Open Sans"/>
                <a:ea typeface="Open Sans"/>
                <a:cs typeface="Open Sans"/>
                <a:sym typeface="Open Sans"/>
              </a:defRPr>
            </a:lvl3pPr>
            <a:lvl4pPr lvl="3" rtl="0">
              <a:spcBef>
                <a:spcPts val="0"/>
              </a:spcBef>
              <a:spcAft>
                <a:spcPts val="0"/>
              </a:spcAft>
              <a:buClr>
                <a:schemeClr val="dk2"/>
              </a:buClr>
              <a:buSzPts val="3500"/>
              <a:buNone/>
              <a:defRPr>
                <a:solidFill>
                  <a:schemeClr val="dk2"/>
                </a:solidFill>
                <a:latin typeface="Open Sans"/>
                <a:ea typeface="Open Sans"/>
                <a:cs typeface="Open Sans"/>
                <a:sym typeface="Open Sans"/>
              </a:defRPr>
            </a:lvl4pPr>
            <a:lvl5pPr lvl="4" rtl="0">
              <a:spcBef>
                <a:spcPts val="0"/>
              </a:spcBef>
              <a:spcAft>
                <a:spcPts val="0"/>
              </a:spcAft>
              <a:buClr>
                <a:schemeClr val="dk2"/>
              </a:buClr>
              <a:buSzPts val="3500"/>
              <a:buNone/>
              <a:defRPr>
                <a:solidFill>
                  <a:schemeClr val="dk2"/>
                </a:solidFill>
                <a:latin typeface="Open Sans"/>
                <a:ea typeface="Open Sans"/>
                <a:cs typeface="Open Sans"/>
                <a:sym typeface="Open Sans"/>
              </a:defRPr>
            </a:lvl5pPr>
            <a:lvl6pPr lvl="5" rtl="0">
              <a:spcBef>
                <a:spcPts val="0"/>
              </a:spcBef>
              <a:spcAft>
                <a:spcPts val="0"/>
              </a:spcAft>
              <a:buClr>
                <a:schemeClr val="dk2"/>
              </a:buClr>
              <a:buSzPts val="3500"/>
              <a:buNone/>
              <a:defRPr>
                <a:solidFill>
                  <a:schemeClr val="dk2"/>
                </a:solidFill>
                <a:latin typeface="Open Sans"/>
                <a:ea typeface="Open Sans"/>
                <a:cs typeface="Open Sans"/>
                <a:sym typeface="Open Sans"/>
              </a:defRPr>
            </a:lvl6pPr>
            <a:lvl7pPr lvl="6" rtl="0">
              <a:spcBef>
                <a:spcPts val="0"/>
              </a:spcBef>
              <a:spcAft>
                <a:spcPts val="0"/>
              </a:spcAft>
              <a:buClr>
                <a:schemeClr val="dk2"/>
              </a:buClr>
              <a:buSzPts val="3500"/>
              <a:buNone/>
              <a:defRPr>
                <a:solidFill>
                  <a:schemeClr val="dk2"/>
                </a:solidFill>
                <a:latin typeface="Open Sans"/>
                <a:ea typeface="Open Sans"/>
                <a:cs typeface="Open Sans"/>
                <a:sym typeface="Open Sans"/>
              </a:defRPr>
            </a:lvl7pPr>
            <a:lvl8pPr lvl="7" rtl="0">
              <a:spcBef>
                <a:spcPts val="0"/>
              </a:spcBef>
              <a:spcAft>
                <a:spcPts val="0"/>
              </a:spcAft>
              <a:buClr>
                <a:schemeClr val="dk2"/>
              </a:buClr>
              <a:buSzPts val="3500"/>
              <a:buNone/>
              <a:defRPr>
                <a:solidFill>
                  <a:schemeClr val="dk2"/>
                </a:solidFill>
                <a:latin typeface="Open Sans"/>
                <a:ea typeface="Open Sans"/>
                <a:cs typeface="Open Sans"/>
                <a:sym typeface="Open Sans"/>
              </a:defRPr>
            </a:lvl8pPr>
            <a:lvl9pPr lvl="8" rtl="0">
              <a:spcBef>
                <a:spcPts val="0"/>
              </a:spcBef>
              <a:spcAft>
                <a:spcPts val="0"/>
              </a:spcAft>
              <a:buClr>
                <a:schemeClr val="dk2"/>
              </a:buClr>
              <a:buSzPts val="3500"/>
              <a:buNone/>
              <a:defRPr>
                <a:solidFill>
                  <a:schemeClr val="dk2"/>
                </a:solidFill>
                <a:latin typeface="Open Sans"/>
                <a:ea typeface="Open Sans"/>
                <a:cs typeface="Open Sans"/>
                <a:sym typeface="Open Sans"/>
              </a:defRPr>
            </a:lvl9pPr>
          </a:lstStyle>
          <a:p/>
        </p:txBody>
      </p:sp>
      <p:sp>
        <p:nvSpPr>
          <p:cNvPr id="43" name="Google Shape;43;p5"/>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44" name="Google Shape;44;p5"/>
          <p:cNvSpPr txBox="1"/>
          <p:nvPr>
            <p:ph idx="2" type="title"/>
          </p:nvPr>
        </p:nvSpPr>
        <p:spPr>
          <a:xfrm>
            <a:off x="-793425" y="475525"/>
            <a:ext cx="1843500" cy="830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6000"/>
              <a:buFont typeface="Saira ExtraCondensed Thin"/>
              <a:buNone/>
              <a:defRPr sz="6000">
                <a:latin typeface="Saira ExtraCondensed Thin"/>
                <a:ea typeface="Saira ExtraCondensed Thin"/>
                <a:cs typeface="Saira ExtraCondensed Thin"/>
                <a:sym typeface="Saira ExtraCondensed Thin"/>
              </a:defRPr>
            </a:lvl1pPr>
            <a:lvl2pPr lvl="1" rtl="0">
              <a:spcBef>
                <a:spcPts val="0"/>
              </a:spcBef>
              <a:spcAft>
                <a:spcPts val="0"/>
              </a:spcAft>
              <a:buClr>
                <a:schemeClr val="dk2"/>
              </a:buClr>
              <a:buSzPts val="3500"/>
              <a:buNone/>
              <a:defRPr>
                <a:solidFill>
                  <a:schemeClr val="dk2"/>
                </a:solidFill>
                <a:latin typeface="Open Sans"/>
                <a:ea typeface="Open Sans"/>
                <a:cs typeface="Open Sans"/>
                <a:sym typeface="Open Sans"/>
              </a:defRPr>
            </a:lvl2pPr>
            <a:lvl3pPr lvl="2" rtl="0">
              <a:spcBef>
                <a:spcPts val="0"/>
              </a:spcBef>
              <a:spcAft>
                <a:spcPts val="0"/>
              </a:spcAft>
              <a:buClr>
                <a:schemeClr val="dk2"/>
              </a:buClr>
              <a:buSzPts val="3500"/>
              <a:buNone/>
              <a:defRPr>
                <a:solidFill>
                  <a:schemeClr val="dk2"/>
                </a:solidFill>
                <a:latin typeface="Open Sans"/>
                <a:ea typeface="Open Sans"/>
                <a:cs typeface="Open Sans"/>
                <a:sym typeface="Open Sans"/>
              </a:defRPr>
            </a:lvl3pPr>
            <a:lvl4pPr lvl="3" rtl="0">
              <a:spcBef>
                <a:spcPts val="0"/>
              </a:spcBef>
              <a:spcAft>
                <a:spcPts val="0"/>
              </a:spcAft>
              <a:buClr>
                <a:schemeClr val="dk2"/>
              </a:buClr>
              <a:buSzPts val="3500"/>
              <a:buNone/>
              <a:defRPr>
                <a:solidFill>
                  <a:schemeClr val="dk2"/>
                </a:solidFill>
                <a:latin typeface="Open Sans"/>
                <a:ea typeface="Open Sans"/>
                <a:cs typeface="Open Sans"/>
                <a:sym typeface="Open Sans"/>
              </a:defRPr>
            </a:lvl4pPr>
            <a:lvl5pPr lvl="4" rtl="0">
              <a:spcBef>
                <a:spcPts val="0"/>
              </a:spcBef>
              <a:spcAft>
                <a:spcPts val="0"/>
              </a:spcAft>
              <a:buClr>
                <a:schemeClr val="dk2"/>
              </a:buClr>
              <a:buSzPts val="3500"/>
              <a:buNone/>
              <a:defRPr>
                <a:solidFill>
                  <a:schemeClr val="dk2"/>
                </a:solidFill>
                <a:latin typeface="Open Sans"/>
                <a:ea typeface="Open Sans"/>
                <a:cs typeface="Open Sans"/>
                <a:sym typeface="Open Sans"/>
              </a:defRPr>
            </a:lvl5pPr>
            <a:lvl6pPr lvl="5" rtl="0">
              <a:spcBef>
                <a:spcPts val="0"/>
              </a:spcBef>
              <a:spcAft>
                <a:spcPts val="0"/>
              </a:spcAft>
              <a:buClr>
                <a:schemeClr val="dk2"/>
              </a:buClr>
              <a:buSzPts val="3500"/>
              <a:buNone/>
              <a:defRPr>
                <a:solidFill>
                  <a:schemeClr val="dk2"/>
                </a:solidFill>
                <a:latin typeface="Open Sans"/>
                <a:ea typeface="Open Sans"/>
                <a:cs typeface="Open Sans"/>
                <a:sym typeface="Open Sans"/>
              </a:defRPr>
            </a:lvl6pPr>
            <a:lvl7pPr lvl="6" rtl="0">
              <a:spcBef>
                <a:spcPts val="0"/>
              </a:spcBef>
              <a:spcAft>
                <a:spcPts val="0"/>
              </a:spcAft>
              <a:buClr>
                <a:schemeClr val="dk2"/>
              </a:buClr>
              <a:buSzPts val="3500"/>
              <a:buNone/>
              <a:defRPr>
                <a:solidFill>
                  <a:schemeClr val="dk2"/>
                </a:solidFill>
                <a:latin typeface="Open Sans"/>
                <a:ea typeface="Open Sans"/>
                <a:cs typeface="Open Sans"/>
                <a:sym typeface="Open Sans"/>
              </a:defRPr>
            </a:lvl7pPr>
            <a:lvl8pPr lvl="7" rtl="0">
              <a:spcBef>
                <a:spcPts val="0"/>
              </a:spcBef>
              <a:spcAft>
                <a:spcPts val="0"/>
              </a:spcAft>
              <a:buClr>
                <a:schemeClr val="dk2"/>
              </a:buClr>
              <a:buSzPts val="3500"/>
              <a:buNone/>
              <a:defRPr>
                <a:solidFill>
                  <a:schemeClr val="dk2"/>
                </a:solidFill>
                <a:latin typeface="Open Sans"/>
                <a:ea typeface="Open Sans"/>
                <a:cs typeface="Open Sans"/>
                <a:sym typeface="Open Sans"/>
              </a:defRPr>
            </a:lvl8pPr>
            <a:lvl9pPr lvl="8" rtl="0">
              <a:spcBef>
                <a:spcPts val="0"/>
              </a:spcBef>
              <a:spcAft>
                <a:spcPts val="0"/>
              </a:spcAft>
              <a:buClr>
                <a:schemeClr val="dk2"/>
              </a:buClr>
              <a:buSzPts val="3500"/>
              <a:buNone/>
              <a:defRPr>
                <a:solidFill>
                  <a:schemeClr val="dk2"/>
                </a:solidFill>
                <a:latin typeface="Open Sans"/>
                <a:ea typeface="Open Sans"/>
                <a:cs typeface="Open Sans"/>
                <a:sym typeface="Open Sans"/>
              </a:defRPr>
            </a:lvl9pPr>
          </a:lstStyle>
          <a:p/>
        </p:txBody>
      </p:sp>
      <p:cxnSp>
        <p:nvCxnSpPr>
          <p:cNvPr id="45" name="Google Shape;45;p5"/>
          <p:cNvCxnSpPr/>
          <p:nvPr/>
        </p:nvCxnSpPr>
        <p:spPr>
          <a:xfrm>
            <a:off x="1143075" y="1064800"/>
            <a:ext cx="500100" cy="0"/>
          </a:xfrm>
          <a:prstGeom prst="straightConnector1">
            <a:avLst/>
          </a:prstGeom>
          <a:noFill/>
          <a:ln cap="flat" cmpd="sng" w="28575">
            <a:solidFill>
              <a:schemeClr val="dk2"/>
            </a:solidFill>
            <a:prstDash val="solid"/>
            <a:round/>
            <a:headEnd len="med" w="med" type="none"/>
            <a:tailEnd len="med" w="med" type="none"/>
          </a:ln>
        </p:spPr>
      </p:cxnSp>
      <p:sp>
        <p:nvSpPr>
          <p:cNvPr id="46" name="Google Shape;46;p5"/>
          <p:cNvSpPr txBox="1"/>
          <p:nvPr>
            <p:ph idx="1" type="subTitle"/>
          </p:nvPr>
        </p:nvSpPr>
        <p:spPr>
          <a:xfrm>
            <a:off x="1719325" y="1338225"/>
            <a:ext cx="3686100" cy="1109700"/>
          </a:xfrm>
          <a:prstGeom prst="rect">
            <a:avLst/>
          </a:prstGeom>
        </p:spPr>
        <p:txBody>
          <a:bodyPr anchorCtr="0" anchor="t" bIns="91425" lIns="91425" spcFirstLastPara="1" rIns="91425" wrap="square" tIns="91425">
            <a:noAutofit/>
          </a:bodyPr>
          <a:lstStyle>
            <a:lvl1pPr lvl="0" rtl="0">
              <a:lnSpc>
                <a:spcPct val="75000"/>
              </a:lnSpc>
              <a:spcBef>
                <a:spcPts val="0"/>
              </a:spcBef>
              <a:spcAft>
                <a:spcPts val="0"/>
              </a:spcAft>
              <a:buClr>
                <a:schemeClr val="dk2"/>
              </a:buClr>
              <a:buSzPts val="4500"/>
              <a:buFont typeface="Saira ExtraCondensed Thin"/>
              <a:buNone/>
              <a:defRPr b="0" sz="4500">
                <a:solidFill>
                  <a:schemeClr val="dk2"/>
                </a:solidFill>
                <a:latin typeface="Saira ExtraCondensed Thin"/>
                <a:ea typeface="Saira ExtraCondensed Thin"/>
                <a:cs typeface="Saira ExtraCondensed Thin"/>
                <a:sym typeface="Saira ExtraCondensed Thin"/>
              </a:defRPr>
            </a:lvl1pPr>
            <a:lvl2pPr lvl="1" rtl="0">
              <a:lnSpc>
                <a:spcPct val="75000"/>
              </a:lnSpc>
              <a:spcBef>
                <a:spcPts val="0"/>
              </a:spcBef>
              <a:spcAft>
                <a:spcPts val="0"/>
              </a:spcAft>
              <a:buClr>
                <a:schemeClr val="dk2"/>
              </a:buClr>
              <a:buSzPts val="1200"/>
              <a:buNone/>
              <a:defRPr>
                <a:solidFill>
                  <a:schemeClr val="dk2"/>
                </a:solidFill>
              </a:defRPr>
            </a:lvl2pPr>
            <a:lvl3pPr lvl="2" rtl="0">
              <a:lnSpc>
                <a:spcPct val="75000"/>
              </a:lnSpc>
              <a:spcBef>
                <a:spcPts val="0"/>
              </a:spcBef>
              <a:spcAft>
                <a:spcPts val="0"/>
              </a:spcAft>
              <a:buClr>
                <a:schemeClr val="dk2"/>
              </a:buClr>
              <a:buSzPts val="1200"/>
              <a:buNone/>
              <a:defRPr>
                <a:solidFill>
                  <a:schemeClr val="dk2"/>
                </a:solidFill>
              </a:defRPr>
            </a:lvl3pPr>
            <a:lvl4pPr lvl="3" rtl="0">
              <a:lnSpc>
                <a:spcPct val="75000"/>
              </a:lnSpc>
              <a:spcBef>
                <a:spcPts val="0"/>
              </a:spcBef>
              <a:spcAft>
                <a:spcPts val="0"/>
              </a:spcAft>
              <a:buClr>
                <a:schemeClr val="dk2"/>
              </a:buClr>
              <a:buSzPts val="1200"/>
              <a:buNone/>
              <a:defRPr>
                <a:solidFill>
                  <a:schemeClr val="dk2"/>
                </a:solidFill>
              </a:defRPr>
            </a:lvl4pPr>
            <a:lvl5pPr lvl="4" rtl="0">
              <a:lnSpc>
                <a:spcPct val="75000"/>
              </a:lnSpc>
              <a:spcBef>
                <a:spcPts val="0"/>
              </a:spcBef>
              <a:spcAft>
                <a:spcPts val="0"/>
              </a:spcAft>
              <a:buClr>
                <a:schemeClr val="dk2"/>
              </a:buClr>
              <a:buSzPts val="1200"/>
              <a:buNone/>
              <a:defRPr>
                <a:solidFill>
                  <a:schemeClr val="dk2"/>
                </a:solidFill>
              </a:defRPr>
            </a:lvl5pPr>
            <a:lvl6pPr lvl="5" rtl="0">
              <a:lnSpc>
                <a:spcPct val="75000"/>
              </a:lnSpc>
              <a:spcBef>
                <a:spcPts val="0"/>
              </a:spcBef>
              <a:spcAft>
                <a:spcPts val="0"/>
              </a:spcAft>
              <a:buClr>
                <a:schemeClr val="dk2"/>
              </a:buClr>
              <a:buSzPts val="1200"/>
              <a:buNone/>
              <a:defRPr>
                <a:solidFill>
                  <a:schemeClr val="dk2"/>
                </a:solidFill>
              </a:defRPr>
            </a:lvl6pPr>
            <a:lvl7pPr lvl="6" rtl="0">
              <a:lnSpc>
                <a:spcPct val="75000"/>
              </a:lnSpc>
              <a:spcBef>
                <a:spcPts val="0"/>
              </a:spcBef>
              <a:spcAft>
                <a:spcPts val="0"/>
              </a:spcAft>
              <a:buClr>
                <a:schemeClr val="dk2"/>
              </a:buClr>
              <a:buSzPts val="1200"/>
              <a:buNone/>
              <a:defRPr>
                <a:solidFill>
                  <a:schemeClr val="dk2"/>
                </a:solidFill>
              </a:defRPr>
            </a:lvl7pPr>
            <a:lvl8pPr lvl="7" rtl="0">
              <a:lnSpc>
                <a:spcPct val="75000"/>
              </a:lnSpc>
              <a:spcBef>
                <a:spcPts val="0"/>
              </a:spcBef>
              <a:spcAft>
                <a:spcPts val="0"/>
              </a:spcAft>
              <a:buClr>
                <a:schemeClr val="dk2"/>
              </a:buClr>
              <a:buSzPts val="1200"/>
              <a:buNone/>
              <a:defRPr>
                <a:solidFill>
                  <a:schemeClr val="dk2"/>
                </a:solidFill>
              </a:defRPr>
            </a:lvl8pPr>
            <a:lvl9pPr lvl="8" rtl="0">
              <a:lnSpc>
                <a:spcPct val="75000"/>
              </a:lnSpc>
              <a:spcBef>
                <a:spcPts val="0"/>
              </a:spcBef>
              <a:spcAft>
                <a:spcPts val="0"/>
              </a:spcAft>
              <a:buClr>
                <a:schemeClr val="dk2"/>
              </a:buClr>
              <a:buSzPts val="1200"/>
              <a:buNone/>
              <a:defRPr>
                <a:solidFill>
                  <a:schemeClr val="dk2"/>
                </a:solidFill>
              </a:defRPr>
            </a:lvl9pPr>
          </a:lstStyle>
          <a:p/>
        </p:txBody>
      </p:sp>
      <p:grpSp>
        <p:nvGrpSpPr>
          <p:cNvPr id="47" name="Google Shape;47;p5"/>
          <p:cNvGrpSpPr/>
          <p:nvPr/>
        </p:nvGrpSpPr>
        <p:grpSpPr>
          <a:xfrm rot="-293916">
            <a:off x="5645831" y="1397175"/>
            <a:ext cx="3463770" cy="3463770"/>
            <a:chOff x="1207675" y="255175"/>
            <a:chExt cx="5198250" cy="5198250"/>
          </a:xfrm>
        </p:grpSpPr>
        <p:sp>
          <p:nvSpPr>
            <p:cNvPr id="48" name="Google Shape;48;p5"/>
            <p:cNvSpPr/>
            <p:nvPr/>
          </p:nvSpPr>
          <p:spPr>
            <a:xfrm>
              <a:off x="1207675" y="255175"/>
              <a:ext cx="4628725" cy="5198250"/>
            </a:xfrm>
            <a:custGeom>
              <a:rect b="b" l="l" r="r" t="t"/>
              <a:pathLst>
                <a:path extrusionOk="0" fill="none" h="207930" w="185149">
                  <a:moveTo>
                    <a:pt x="1" y="50852"/>
                  </a:moveTo>
                  <a:lnTo>
                    <a:pt x="157078" y="1"/>
                  </a:lnTo>
                  <a:lnTo>
                    <a:pt x="157078" y="1"/>
                  </a:lnTo>
                  <a:cubicBezTo>
                    <a:pt x="185149" y="86773"/>
                    <a:pt x="137624" y="179859"/>
                    <a:pt x="50852" y="207929"/>
                  </a:cubicBezTo>
                  <a:lnTo>
                    <a:pt x="50852" y="207929"/>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a:off x="1777200" y="255175"/>
              <a:ext cx="4628725" cy="5198250"/>
            </a:xfrm>
            <a:custGeom>
              <a:rect b="b" l="l" r="r" t="t"/>
              <a:pathLst>
                <a:path extrusionOk="0" fill="none" h="207930" w="185149">
                  <a:moveTo>
                    <a:pt x="185148" y="157078"/>
                  </a:moveTo>
                  <a:lnTo>
                    <a:pt x="28071" y="207929"/>
                  </a:lnTo>
                  <a:lnTo>
                    <a:pt x="28071" y="207929"/>
                  </a:lnTo>
                  <a:cubicBezTo>
                    <a:pt x="0" y="121157"/>
                    <a:pt x="47525" y="28071"/>
                    <a:pt x="134297" y="1"/>
                  </a:cubicBezTo>
                  <a:lnTo>
                    <a:pt x="134297" y="1"/>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de section et description">
  <p:cSld name="CUSTOM_3">
    <p:spTree>
      <p:nvGrpSpPr>
        <p:cNvPr id="52" name="Shape 52"/>
        <p:cNvGrpSpPr/>
        <p:nvPr/>
      </p:nvGrpSpPr>
      <p:grpSpPr>
        <a:xfrm>
          <a:off x="0" y="0"/>
          <a:ext cx="0" cy="0"/>
          <a:chOff x="0" y="0"/>
          <a:chExt cx="0" cy="0"/>
        </a:xfrm>
      </p:grpSpPr>
      <p:sp>
        <p:nvSpPr>
          <p:cNvPr id="53" name="Google Shape;53;p6"/>
          <p:cNvSpPr txBox="1"/>
          <p:nvPr>
            <p:ph type="title"/>
          </p:nvPr>
        </p:nvSpPr>
        <p:spPr>
          <a:xfrm>
            <a:off x="431325" y="682400"/>
            <a:ext cx="3847800" cy="20730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SzPts val="5000"/>
              <a:buFont typeface="Saira ExtraCondensed ExtraBold"/>
              <a:buNone/>
              <a:defRPr sz="5000">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2pPr>
            <a:lvl3pPr lvl="2"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3pPr>
            <a:lvl4pPr lvl="3"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4pPr>
            <a:lvl5pPr lvl="4"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5pPr>
            <a:lvl6pPr lvl="5"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6pPr>
            <a:lvl7pPr lvl="6"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7pPr>
            <a:lvl8pPr lvl="7"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8pPr>
            <a:lvl9pPr lvl="8" rtl="0">
              <a:lnSpc>
                <a:spcPct val="70000"/>
              </a:lnSpc>
              <a:spcBef>
                <a:spcPts val="0"/>
              </a:spcBef>
              <a:spcAft>
                <a:spcPts val="0"/>
              </a:spcAft>
              <a:buClr>
                <a:schemeClr val="dk2"/>
              </a:buClr>
              <a:buSzPts val="3500"/>
              <a:buNone/>
              <a:defRPr>
                <a:solidFill>
                  <a:schemeClr val="dk2"/>
                </a:solidFill>
                <a:latin typeface="Open Sans"/>
                <a:ea typeface="Open Sans"/>
                <a:cs typeface="Open Sans"/>
                <a:sym typeface="Open Sans"/>
              </a:defRPr>
            </a:lvl9pPr>
          </a:lstStyle>
          <a:p/>
        </p:txBody>
      </p:sp>
      <p:sp>
        <p:nvSpPr>
          <p:cNvPr id="54" name="Google Shape;54;p6"/>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55" name="Google Shape;55;p6"/>
          <p:cNvSpPr txBox="1"/>
          <p:nvPr>
            <p:ph idx="1" type="subTitle"/>
          </p:nvPr>
        </p:nvSpPr>
        <p:spPr>
          <a:xfrm>
            <a:off x="431325" y="2736450"/>
            <a:ext cx="3181200" cy="800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900"/>
              <a:buFont typeface="Saira ExtraCondensed ExtraBold"/>
              <a:buNone/>
              <a:defRPr b="0" sz="1900">
                <a:solidFill>
                  <a:schemeClr val="dk2"/>
                </a:solidFill>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sp>
        <p:nvSpPr>
          <p:cNvPr id="56" name="Google Shape;56;p6"/>
          <p:cNvSpPr txBox="1"/>
          <p:nvPr>
            <p:ph idx="2" type="body"/>
          </p:nvPr>
        </p:nvSpPr>
        <p:spPr>
          <a:xfrm>
            <a:off x="4491125" y="669525"/>
            <a:ext cx="4217700" cy="3195600"/>
          </a:xfrm>
          <a:prstGeom prst="rect">
            <a:avLst/>
          </a:prstGeom>
        </p:spPr>
        <p:txBody>
          <a:bodyPr anchorCtr="0" anchor="t" bIns="91425" lIns="91425" spcFirstLastPara="1" rIns="91425" wrap="square" tIns="91425">
            <a:noAutofit/>
          </a:bodyPr>
          <a:lstStyle>
            <a:lvl1pPr indent="-304800" lvl="0" marL="457200" rtl="0">
              <a:lnSpc>
                <a:spcPct val="110000"/>
              </a:lnSpc>
              <a:spcBef>
                <a:spcPts val="0"/>
              </a:spcBef>
              <a:spcAft>
                <a:spcPts val="0"/>
              </a:spcAft>
              <a:buSzPts val="1200"/>
              <a:buChar char=" "/>
              <a:defRPr/>
            </a:lvl1pPr>
            <a:lvl2pPr indent="-304800" lvl="1" marL="914400" rtl="0">
              <a:spcBef>
                <a:spcPts val="0"/>
              </a:spcBef>
              <a:spcAft>
                <a:spcPts val="0"/>
              </a:spcAft>
              <a:buSzPts val="1200"/>
              <a:buChar char=" "/>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
              <a:defRPr/>
            </a:lvl6pPr>
            <a:lvl7pPr indent="-304800" lvl="6" marL="3200400" rtl="0">
              <a:spcBef>
                <a:spcPts val="0"/>
              </a:spcBef>
              <a:spcAft>
                <a:spcPts val="0"/>
              </a:spcAft>
              <a:buSzPts val="1200"/>
              <a:buChar char=" "/>
              <a:defRPr/>
            </a:lvl7pPr>
            <a:lvl8pPr indent="-304800" lvl="7" marL="3657600" rtl="0">
              <a:spcBef>
                <a:spcPts val="0"/>
              </a:spcBef>
              <a:spcAft>
                <a:spcPts val="0"/>
              </a:spcAft>
              <a:buSzPts val="1200"/>
              <a:buChar char=" "/>
              <a:defRPr/>
            </a:lvl8pPr>
            <a:lvl9pPr indent="-304800" lvl="8" marL="4114800" rtl="0">
              <a:spcBef>
                <a:spcPts val="0"/>
              </a:spcBef>
              <a:spcAft>
                <a:spcPts val="0"/>
              </a:spcAft>
              <a:buSzPts val="1200"/>
              <a:buChar char=" "/>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 name="Shape 57"/>
        <p:cNvGrpSpPr/>
        <p:nvPr/>
      </p:nvGrpSpPr>
      <p:grpSpPr>
        <a:xfrm>
          <a:off x="0" y="0"/>
          <a:ext cx="0" cy="0"/>
          <a:chOff x="0" y="0"/>
          <a:chExt cx="0" cy="0"/>
        </a:xfrm>
      </p:grpSpPr>
      <p:sp>
        <p:nvSpPr>
          <p:cNvPr id="58" name="Google Shape;58;p7"/>
          <p:cNvSpPr txBox="1"/>
          <p:nvPr>
            <p:ph idx="1" type="body"/>
          </p:nvPr>
        </p:nvSpPr>
        <p:spPr>
          <a:xfrm>
            <a:off x="431325" y="1282349"/>
            <a:ext cx="8265600" cy="3041700"/>
          </a:xfrm>
          <a:prstGeom prst="rect">
            <a:avLst/>
          </a:prstGeom>
        </p:spPr>
        <p:txBody>
          <a:bodyPr anchorCtr="0" anchor="t" bIns="91425" lIns="91425" spcFirstLastPara="1" rIns="91425" wrap="square" tIns="91425">
            <a:noAutofit/>
          </a:bodyPr>
          <a:lstStyle>
            <a:lvl1pPr indent="-304800" lvl="0" marL="457200" rtl="0">
              <a:lnSpc>
                <a:spcPct val="115000"/>
              </a:lnSpc>
              <a:spcBef>
                <a:spcPts val="0"/>
              </a:spcBef>
              <a:spcAft>
                <a:spcPts val="0"/>
              </a:spcAft>
              <a:buSzPts val="1200"/>
              <a:buChar char=" "/>
              <a:defRPr/>
            </a:lvl1pPr>
            <a:lvl2pPr indent="-304800" lvl="1" marL="914400" rtl="0">
              <a:spcBef>
                <a:spcPts val="0"/>
              </a:spcBef>
              <a:spcAft>
                <a:spcPts val="0"/>
              </a:spcAft>
              <a:buSzPts val="1200"/>
              <a:buChar char=" "/>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
              <a:defRPr/>
            </a:lvl6pPr>
            <a:lvl7pPr indent="-304800" lvl="6" marL="3200400" rtl="0">
              <a:spcBef>
                <a:spcPts val="0"/>
              </a:spcBef>
              <a:spcAft>
                <a:spcPts val="0"/>
              </a:spcAft>
              <a:buSzPts val="1200"/>
              <a:buChar char=" "/>
              <a:defRPr/>
            </a:lvl7pPr>
            <a:lvl8pPr indent="-304800" lvl="7" marL="3657600" rtl="0">
              <a:spcBef>
                <a:spcPts val="0"/>
              </a:spcBef>
              <a:spcAft>
                <a:spcPts val="0"/>
              </a:spcAft>
              <a:buSzPts val="1200"/>
              <a:buChar char=" "/>
              <a:defRPr/>
            </a:lvl8pPr>
            <a:lvl9pPr indent="-304800" lvl="8" marL="4114800" rtl="0">
              <a:spcBef>
                <a:spcPts val="0"/>
              </a:spcBef>
              <a:spcAft>
                <a:spcPts val="0"/>
              </a:spcAft>
              <a:buSzPts val="1200"/>
              <a:buChar char=" "/>
              <a:defRPr/>
            </a:lvl9pPr>
          </a:lstStyle>
          <a:p/>
        </p:txBody>
      </p:sp>
      <p:sp>
        <p:nvSpPr>
          <p:cNvPr id="59" name="Google Shape;59;p7"/>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60" name="Google Shape;60;p7"/>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e dans une colonne">
  <p:cSld name="TITLE_AND_BODY_1">
    <p:spTree>
      <p:nvGrpSpPr>
        <p:cNvPr id="61" name="Shape 61"/>
        <p:cNvGrpSpPr/>
        <p:nvPr/>
      </p:nvGrpSpPr>
      <p:grpSpPr>
        <a:xfrm>
          <a:off x="0" y="0"/>
          <a:ext cx="0" cy="0"/>
          <a:chOff x="0" y="0"/>
          <a:chExt cx="0" cy="0"/>
        </a:xfrm>
      </p:grpSpPr>
      <p:sp>
        <p:nvSpPr>
          <p:cNvPr id="62" name="Google Shape;62;p8"/>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fr"/>
              <a:t>‹#›</a:t>
            </a:fld>
            <a:endParaRPr/>
          </a:p>
        </p:txBody>
      </p:sp>
      <p:sp>
        <p:nvSpPr>
          <p:cNvPr id="63" name="Google Shape;63;p8"/>
          <p:cNvSpPr txBox="1"/>
          <p:nvPr>
            <p:ph type="title"/>
          </p:nvPr>
        </p:nvSpPr>
        <p:spPr>
          <a:xfrm>
            <a:off x="431950" y="354500"/>
            <a:ext cx="3904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64" name="Google Shape;64;p8"/>
          <p:cNvSpPr txBox="1"/>
          <p:nvPr>
            <p:ph idx="1" type="subTitle"/>
          </p:nvPr>
        </p:nvSpPr>
        <p:spPr>
          <a:xfrm>
            <a:off x="431325" y="1236268"/>
            <a:ext cx="3719400" cy="6144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2"/>
              </a:buClr>
              <a:buSzPts val="1900"/>
              <a:buFont typeface="Saira ExtraCondensed ExtraBold"/>
              <a:buNone/>
              <a:defRPr b="0" sz="1900">
                <a:solidFill>
                  <a:schemeClr val="dk2"/>
                </a:solidFill>
                <a:latin typeface="Saira ExtraCondensed ExtraBold"/>
                <a:ea typeface="Saira ExtraCondensed ExtraBold"/>
                <a:cs typeface="Saira ExtraCondensed ExtraBold"/>
                <a:sym typeface="Saira ExtraCondensed ExtraBold"/>
              </a:defRPr>
            </a:lvl1pPr>
            <a:lvl2pPr lvl="1" rtl="0">
              <a:lnSpc>
                <a:spcPct val="80000"/>
              </a:lnSpc>
              <a:spcBef>
                <a:spcPts val="0"/>
              </a:spcBef>
              <a:spcAft>
                <a:spcPts val="0"/>
              </a:spcAft>
              <a:buClr>
                <a:schemeClr val="dk2"/>
              </a:buClr>
              <a:buSzPts val="1200"/>
              <a:buNone/>
              <a:defRPr>
                <a:solidFill>
                  <a:schemeClr val="dk2"/>
                </a:solidFill>
              </a:defRPr>
            </a:lvl2pPr>
            <a:lvl3pPr lvl="2" rtl="0">
              <a:lnSpc>
                <a:spcPct val="80000"/>
              </a:lnSpc>
              <a:spcBef>
                <a:spcPts val="0"/>
              </a:spcBef>
              <a:spcAft>
                <a:spcPts val="0"/>
              </a:spcAft>
              <a:buClr>
                <a:schemeClr val="dk2"/>
              </a:buClr>
              <a:buSzPts val="1200"/>
              <a:buNone/>
              <a:defRPr>
                <a:solidFill>
                  <a:schemeClr val="dk2"/>
                </a:solidFill>
              </a:defRPr>
            </a:lvl3pPr>
            <a:lvl4pPr lvl="3" rtl="0">
              <a:lnSpc>
                <a:spcPct val="80000"/>
              </a:lnSpc>
              <a:spcBef>
                <a:spcPts val="0"/>
              </a:spcBef>
              <a:spcAft>
                <a:spcPts val="0"/>
              </a:spcAft>
              <a:buClr>
                <a:schemeClr val="dk2"/>
              </a:buClr>
              <a:buSzPts val="1200"/>
              <a:buNone/>
              <a:defRPr>
                <a:solidFill>
                  <a:schemeClr val="dk2"/>
                </a:solidFill>
              </a:defRPr>
            </a:lvl4pPr>
            <a:lvl5pPr lvl="4" rtl="0">
              <a:lnSpc>
                <a:spcPct val="80000"/>
              </a:lnSpc>
              <a:spcBef>
                <a:spcPts val="0"/>
              </a:spcBef>
              <a:spcAft>
                <a:spcPts val="0"/>
              </a:spcAft>
              <a:buClr>
                <a:schemeClr val="dk2"/>
              </a:buClr>
              <a:buSzPts val="1200"/>
              <a:buNone/>
              <a:defRPr>
                <a:solidFill>
                  <a:schemeClr val="dk2"/>
                </a:solidFill>
              </a:defRPr>
            </a:lvl5pPr>
            <a:lvl6pPr lvl="5" rtl="0">
              <a:lnSpc>
                <a:spcPct val="80000"/>
              </a:lnSpc>
              <a:spcBef>
                <a:spcPts val="0"/>
              </a:spcBef>
              <a:spcAft>
                <a:spcPts val="0"/>
              </a:spcAft>
              <a:buClr>
                <a:schemeClr val="dk2"/>
              </a:buClr>
              <a:buSzPts val="1200"/>
              <a:buNone/>
              <a:defRPr>
                <a:solidFill>
                  <a:schemeClr val="dk2"/>
                </a:solidFill>
              </a:defRPr>
            </a:lvl6pPr>
            <a:lvl7pPr lvl="6" rtl="0">
              <a:lnSpc>
                <a:spcPct val="80000"/>
              </a:lnSpc>
              <a:spcBef>
                <a:spcPts val="0"/>
              </a:spcBef>
              <a:spcAft>
                <a:spcPts val="0"/>
              </a:spcAft>
              <a:buClr>
                <a:schemeClr val="dk2"/>
              </a:buClr>
              <a:buSzPts val="1200"/>
              <a:buNone/>
              <a:defRPr>
                <a:solidFill>
                  <a:schemeClr val="dk2"/>
                </a:solidFill>
              </a:defRPr>
            </a:lvl7pPr>
            <a:lvl8pPr lvl="7" rtl="0">
              <a:lnSpc>
                <a:spcPct val="80000"/>
              </a:lnSpc>
              <a:spcBef>
                <a:spcPts val="0"/>
              </a:spcBef>
              <a:spcAft>
                <a:spcPts val="0"/>
              </a:spcAft>
              <a:buClr>
                <a:schemeClr val="dk2"/>
              </a:buClr>
              <a:buSzPts val="1200"/>
              <a:buNone/>
              <a:defRPr>
                <a:solidFill>
                  <a:schemeClr val="dk2"/>
                </a:solidFill>
              </a:defRPr>
            </a:lvl8pPr>
            <a:lvl9pPr lvl="8" rtl="0">
              <a:lnSpc>
                <a:spcPct val="80000"/>
              </a:lnSpc>
              <a:spcBef>
                <a:spcPts val="0"/>
              </a:spcBef>
              <a:spcAft>
                <a:spcPts val="0"/>
              </a:spcAft>
              <a:buClr>
                <a:schemeClr val="dk2"/>
              </a:buClr>
              <a:buSzPts val="1200"/>
              <a:buNone/>
              <a:defRPr>
                <a:solidFill>
                  <a:schemeClr val="dk2"/>
                </a:solidFill>
              </a:defRPr>
            </a:lvl9pPr>
          </a:lstStyle>
          <a:p/>
        </p:txBody>
      </p:sp>
      <p:sp>
        <p:nvSpPr>
          <p:cNvPr id="65" name="Google Shape;65;p8"/>
          <p:cNvSpPr txBox="1"/>
          <p:nvPr>
            <p:ph idx="2" type="subTitle"/>
          </p:nvPr>
        </p:nvSpPr>
        <p:spPr>
          <a:xfrm>
            <a:off x="431325" y="2950750"/>
            <a:ext cx="3719400" cy="609600"/>
          </a:xfrm>
          <a:prstGeom prst="rect">
            <a:avLst/>
          </a:prstGeom>
        </p:spPr>
        <p:txBody>
          <a:bodyPr anchorCtr="0" anchor="t" bIns="91425" lIns="91425" spcFirstLastPara="1" rIns="91425" wrap="square" tIns="91425">
            <a:noAutofit/>
          </a:bodyPr>
          <a:lstStyle>
            <a:lvl1pPr lvl="0" rtl="0">
              <a:lnSpc>
                <a:spcPct val="80000"/>
              </a:lnSpc>
              <a:spcBef>
                <a:spcPts val="0"/>
              </a:spcBef>
              <a:spcAft>
                <a:spcPts val="0"/>
              </a:spcAft>
              <a:buClr>
                <a:schemeClr val="dk2"/>
              </a:buClr>
              <a:buSzPts val="1900"/>
              <a:buFont typeface="Saira ExtraCondensed ExtraBold"/>
              <a:buNone/>
              <a:defRPr b="0" sz="1900">
                <a:solidFill>
                  <a:schemeClr val="dk2"/>
                </a:solidFill>
                <a:latin typeface="Saira ExtraCondensed ExtraBold"/>
                <a:ea typeface="Saira ExtraCondensed ExtraBold"/>
                <a:cs typeface="Saira ExtraCondensed ExtraBold"/>
                <a:sym typeface="Saira ExtraCondensed ExtraBold"/>
              </a:defRPr>
            </a:lvl1pPr>
            <a:lvl2pPr lvl="1" rtl="0">
              <a:lnSpc>
                <a:spcPct val="80000"/>
              </a:lnSpc>
              <a:spcBef>
                <a:spcPts val="0"/>
              </a:spcBef>
              <a:spcAft>
                <a:spcPts val="0"/>
              </a:spcAft>
              <a:buClr>
                <a:schemeClr val="dk2"/>
              </a:buClr>
              <a:buSzPts val="1200"/>
              <a:buNone/>
              <a:defRPr>
                <a:solidFill>
                  <a:schemeClr val="dk2"/>
                </a:solidFill>
              </a:defRPr>
            </a:lvl2pPr>
            <a:lvl3pPr lvl="2" rtl="0">
              <a:lnSpc>
                <a:spcPct val="80000"/>
              </a:lnSpc>
              <a:spcBef>
                <a:spcPts val="0"/>
              </a:spcBef>
              <a:spcAft>
                <a:spcPts val="0"/>
              </a:spcAft>
              <a:buClr>
                <a:schemeClr val="dk2"/>
              </a:buClr>
              <a:buSzPts val="1200"/>
              <a:buNone/>
              <a:defRPr>
                <a:solidFill>
                  <a:schemeClr val="dk2"/>
                </a:solidFill>
              </a:defRPr>
            </a:lvl3pPr>
            <a:lvl4pPr lvl="3" rtl="0">
              <a:lnSpc>
                <a:spcPct val="80000"/>
              </a:lnSpc>
              <a:spcBef>
                <a:spcPts val="0"/>
              </a:spcBef>
              <a:spcAft>
                <a:spcPts val="0"/>
              </a:spcAft>
              <a:buClr>
                <a:schemeClr val="dk2"/>
              </a:buClr>
              <a:buSzPts val="1200"/>
              <a:buNone/>
              <a:defRPr>
                <a:solidFill>
                  <a:schemeClr val="dk2"/>
                </a:solidFill>
              </a:defRPr>
            </a:lvl4pPr>
            <a:lvl5pPr lvl="4" rtl="0">
              <a:lnSpc>
                <a:spcPct val="80000"/>
              </a:lnSpc>
              <a:spcBef>
                <a:spcPts val="0"/>
              </a:spcBef>
              <a:spcAft>
                <a:spcPts val="0"/>
              </a:spcAft>
              <a:buClr>
                <a:schemeClr val="dk2"/>
              </a:buClr>
              <a:buSzPts val="1200"/>
              <a:buNone/>
              <a:defRPr>
                <a:solidFill>
                  <a:schemeClr val="dk2"/>
                </a:solidFill>
              </a:defRPr>
            </a:lvl5pPr>
            <a:lvl6pPr lvl="5" rtl="0">
              <a:lnSpc>
                <a:spcPct val="80000"/>
              </a:lnSpc>
              <a:spcBef>
                <a:spcPts val="0"/>
              </a:spcBef>
              <a:spcAft>
                <a:spcPts val="0"/>
              </a:spcAft>
              <a:buClr>
                <a:schemeClr val="dk2"/>
              </a:buClr>
              <a:buSzPts val="1200"/>
              <a:buNone/>
              <a:defRPr>
                <a:solidFill>
                  <a:schemeClr val="dk2"/>
                </a:solidFill>
              </a:defRPr>
            </a:lvl6pPr>
            <a:lvl7pPr lvl="6" rtl="0">
              <a:lnSpc>
                <a:spcPct val="80000"/>
              </a:lnSpc>
              <a:spcBef>
                <a:spcPts val="0"/>
              </a:spcBef>
              <a:spcAft>
                <a:spcPts val="0"/>
              </a:spcAft>
              <a:buClr>
                <a:schemeClr val="dk2"/>
              </a:buClr>
              <a:buSzPts val="1200"/>
              <a:buNone/>
              <a:defRPr>
                <a:solidFill>
                  <a:schemeClr val="dk2"/>
                </a:solidFill>
              </a:defRPr>
            </a:lvl7pPr>
            <a:lvl8pPr lvl="7" rtl="0">
              <a:lnSpc>
                <a:spcPct val="80000"/>
              </a:lnSpc>
              <a:spcBef>
                <a:spcPts val="0"/>
              </a:spcBef>
              <a:spcAft>
                <a:spcPts val="0"/>
              </a:spcAft>
              <a:buClr>
                <a:schemeClr val="dk2"/>
              </a:buClr>
              <a:buSzPts val="1200"/>
              <a:buNone/>
              <a:defRPr>
                <a:solidFill>
                  <a:schemeClr val="dk2"/>
                </a:solidFill>
              </a:defRPr>
            </a:lvl8pPr>
            <a:lvl9pPr lvl="8" rtl="0">
              <a:lnSpc>
                <a:spcPct val="80000"/>
              </a:lnSpc>
              <a:spcBef>
                <a:spcPts val="0"/>
              </a:spcBef>
              <a:spcAft>
                <a:spcPts val="0"/>
              </a:spcAft>
              <a:buClr>
                <a:schemeClr val="dk2"/>
              </a:buClr>
              <a:buSzPts val="1200"/>
              <a:buNone/>
              <a:defRPr>
                <a:solidFill>
                  <a:schemeClr val="dk2"/>
                </a:solidFill>
              </a:defRPr>
            </a:lvl9pPr>
          </a:lstStyle>
          <a:p/>
        </p:txBody>
      </p:sp>
      <p:sp>
        <p:nvSpPr>
          <p:cNvPr id="66" name="Google Shape;66;p8"/>
          <p:cNvSpPr txBox="1"/>
          <p:nvPr>
            <p:ph idx="3" type="body"/>
          </p:nvPr>
        </p:nvSpPr>
        <p:spPr>
          <a:xfrm>
            <a:off x="431950" y="1787175"/>
            <a:ext cx="3647400" cy="1101600"/>
          </a:xfrm>
          <a:prstGeom prst="rect">
            <a:avLst/>
          </a:prstGeom>
        </p:spPr>
        <p:txBody>
          <a:bodyPr anchorCtr="0" anchor="t" bIns="91425" lIns="91425" spcFirstLastPara="1" rIns="91425" wrap="square" tIns="91425">
            <a:noAutofit/>
          </a:bodyPr>
          <a:lstStyle>
            <a:lvl1pPr indent="-285750" lvl="0" marL="457200" rtl="0">
              <a:lnSpc>
                <a:spcPct val="115000"/>
              </a:lnSpc>
              <a:spcBef>
                <a:spcPts val="0"/>
              </a:spcBef>
              <a:spcAft>
                <a:spcPts val="0"/>
              </a:spcAft>
              <a:buSzPts val="900"/>
              <a:buChar char=" "/>
              <a:defRPr sz="900"/>
            </a:lvl1pPr>
            <a:lvl2pPr indent="-304800" lvl="1" marL="914400" rtl="0">
              <a:spcBef>
                <a:spcPts val="0"/>
              </a:spcBef>
              <a:spcAft>
                <a:spcPts val="0"/>
              </a:spcAft>
              <a:buSzPts val="1200"/>
              <a:buChar char=" "/>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
              <a:defRPr/>
            </a:lvl6pPr>
            <a:lvl7pPr indent="-304800" lvl="6" marL="3200400" rtl="0">
              <a:spcBef>
                <a:spcPts val="0"/>
              </a:spcBef>
              <a:spcAft>
                <a:spcPts val="0"/>
              </a:spcAft>
              <a:buSzPts val="1200"/>
              <a:buChar char=" "/>
              <a:defRPr/>
            </a:lvl7pPr>
            <a:lvl8pPr indent="-304800" lvl="7" marL="3657600" rtl="0">
              <a:spcBef>
                <a:spcPts val="0"/>
              </a:spcBef>
              <a:spcAft>
                <a:spcPts val="0"/>
              </a:spcAft>
              <a:buSzPts val="1200"/>
              <a:buChar char=" "/>
              <a:defRPr/>
            </a:lvl8pPr>
            <a:lvl9pPr indent="-304800" lvl="8" marL="4114800" rtl="0">
              <a:spcBef>
                <a:spcPts val="0"/>
              </a:spcBef>
              <a:spcAft>
                <a:spcPts val="0"/>
              </a:spcAft>
              <a:buSzPts val="1200"/>
              <a:buChar char=" "/>
              <a:defRPr/>
            </a:lvl9pPr>
          </a:lstStyle>
          <a:p/>
        </p:txBody>
      </p:sp>
      <p:sp>
        <p:nvSpPr>
          <p:cNvPr id="67" name="Google Shape;67;p8"/>
          <p:cNvSpPr txBox="1"/>
          <p:nvPr>
            <p:ph idx="4" type="body"/>
          </p:nvPr>
        </p:nvSpPr>
        <p:spPr>
          <a:xfrm>
            <a:off x="431950" y="3239725"/>
            <a:ext cx="3647400" cy="1101600"/>
          </a:xfrm>
          <a:prstGeom prst="rect">
            <a:avLst/>
          </a:prstGeom>
        </p:spPr>
        <p:txBody>
          <a:bodyPr anchorCtr="0" anchor="t" bIns="91425" lIns="91425" spcFirstLastPara="1" rIns="91425" wrap="square" tIns="91425">
            <a:noAutofit/>
          </a:bodyPr>
          <a:lstStyle>
            <a:lvl1pPr indent="-285750" lvl="0" marL="457200" rtl="0">
              <a:lnSpc>
                <a:spcPct val="115000"/>
              </a:lnSpc>
              <a:spcBef>
                <a:spcPts val="0"/>
              </a:spcBef>
              <a:spcAft>
                <a:spcPts val="0"/>
              </a:spcAft>
              <a:buSzPts val="900"/>
              <a:buChar char=" "/>
              <a:defRPr sz="900"/>
            </a:lvl1pPr>
            <a:lvl2pPr indent="-304800" lvl="1" marL="914400" rtl="0">
              <a:spcBef>
                <a:spcPts val="0"/>
              </a:spcBef>
              <a:spcAft>
                <a:spcPts val="0"/>
              </a:spcAft>
              <a:buSzPts val="1200"/>
              <a:buChar char=" "/>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
              <a:defRPr/>
            </a:lvl6pPr>
            <a:lvl7pPr indent="-304800" lvl="6" marL="3200400" rtl="0">
              <a:spcBef>
                <a:spcPts val="0"/>
              </a:spcBef>
              <a:spcAft>
                <a:spcPts val="0"/>
              </a:spcAft>
              <a:buSzPts val="1200"/>
              <a:buChar char=" "/>
              <a:defRPr/>
            </a:lvl7pPr>
            <a:lvl8pPr indent="-304800" lvl="7" marL="3657600" rtl="0">
              <a:spcBef>
                <a:spcPts val="0"/>
              </a:spcBef>
              <a:spcAft>
                <a:spcPts val="0"/>
              </a:spcAft>
              <a:buSzPts val="1200"/>
              <a:buChar char=" "/>
              <a:defRPr/>
            </a:lvl8pPr>
            <a:lvl9pPr indent="-304800" lvl="8" marL="4114800" rtl="0">
              <a:spcBef>
                <a:spcPts val="0"/>
              </a:spcBef>
              <a:spcAft>
                <a:spcPts val="0"/>
              </a:spcAft>
              <a:buSzPts val="1200"/>
              <a:buChar char=" "/>
              <a:defRPr/>
            </a:lvl9pPr>
          </a:lstStyle>
          <a:p/>
        </p:txBody>
      </p:sp>
      <p:pic>
        <p:nvPicPr>
          <p:cNvPr id="68" name="Google Shape;68;p8"/>
          <p:cNvPicPr preferRelativeResize="0"/>
          <p:nvPr/>
        </p:nvPicPr>
        <p:blipFill rotWithShape="1">
          <a:blip r:embed="rId2">
            <a:alphaModFix/>
          </a:blip>
          <a:srcRect b="0" l="14284" r="22000" t="0"/>
          <a:stretch/>
        </p:blipFill>
        <p:spPr>
          <a:xfrm>
            <a:off x="4548525" y="0"/>
            <a:ext cx="4595475" cy="4807098"/>
          </a:xfrm>
          <a:prstGeom prst="rect">
            <a:avLst/>
          </a:prstGeom>
          <a:noFill/>
          <a:ln>
            <a:noFill/>
          </a:ln>
        </p:spPr>
      </p:pic>
      <p:grpSp>
        <p:nvGrpSpPr>
          <p:cNvPr id="69" name="Google Shape;69;p8"/>
          <p:cNvGrpSpPr/>
          <p:nvPr/>
        </p:nvGrpSpPr>
        <p:grpSpPr>
          <a:xfrm>
            <a:off x="6008987" y="3954983"/>
            <a:ext cx="2021080" cy="2021080"/>
            <a:chOff x="1207675" y="255175"/>
            <a:chExt cx="5198250" cy="5198250"/>
          </a:xfrm>
        </p:grpSpPr>
        <p:sp>
          <p:nvSpPr>
            <p:cNvPr id="70" name="Google Shape;70;p8"/>
            <p:cNvSpPr/>
            <p:nvPr/>
          </p:nvSpPr>
          <p:spPr>
            <a:xfrm>
              <a:off x="1207675" y="255175"/>
              <a:ext cx="4628725" cy="5198250"/>
            </a:xfrm>
            <a:custGeom>
              <a:rect b="b" l="l" r="r" t="t"/>
              <a:pathLst>
                <a:path extrusionOk="0" fill="none" h="207930" w="185149">
                  <a:moveTo>
                    <a:pt x="1" y="50852"/>
                  </a:moveTo>
                  <a:lnTo>
                    <a:pt x="157078" y="1"/>
                  </a:lnTo>
                  <a:lnTo>
                    <a:pt x="157078" y="1"/>
                  </a:lnTo>
                  <a:cubicBezTo>
                    <a:pt x="185149" y="86773"/>
                    <a:pt x="137624" y="179859"/>
                    <a:pt x="50852" y="207929"/>
                  </a:cubicBezTo>
                  <a:lnTo>
                    <a:pt x="50852" y="207929"/>
                  </a:lnTo>
                  <a:close/>
                </a:path>
              </a:pathLst>
            </a:custGeom>
            <a:noFill/>
            <a:ln cap="flat" cmpd="sng" w="9525">
              <a:solidFill>
                <a:schemeClr val="dk2"/>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8"/>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chemeClr val="dk2"/>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chemeClr val="dk2"/>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a:off x="1777200" y="255175"/>
              <a:ext cx="4628725" cy="5198250"/>
            </a:xfrm>
            <a:custGeom>
              <a:rect b="b" l="l" r="r" t="t"/>
              <a:pathLst>
                <a:path extrusionOk="0" fill="none" h="207930" w="185149">
                  <a:moveTo>
                    <a:pt x="185148" y="157078"/>
                  </a:moveTo>
                  <a:lnTo>
                    <a:pt x="28071" y="207929"/>
                  </a:lnTo>
                  <a:lnTo>
                    <a:pt x="28071" y="207929"/>
                  </a:lnTo>
                  <a:cubicBezTo>
                    <a:pt x="0" y="121157"/>
                    <a:pt x="47525" y="28071"/>
                    <a:pt x="134297" y="1"/>
                  </a:cubicBezTo>
                  <a:lnTo>
                    <a:pt x="134297" y="1"/>
                  </a:lnTo>
                  <a:close/>
                </a:path>
              </a:pathLst>
            </a:custGeom>
            <a:noFill/>
            <a:ln cap="flat" cmpd="sng" w="9525">
              <a:solidFill>
                <a:schemeClr val="dk2"/>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et texte sur trois colonnes">
  <p:cSld name="TITLE_AND_BODY_1_1">
    <p:spTree>
      <p:nvGrpSpPr>
        <p:cNvPr id="74" name="Shape 74"/>
        <p:cNvGrpSpPr/>
        <p:nvPr/>
      </p:nvGrpSpPr>
      <p:grpSpPr>
        <a:xfrm>
          <a:off x="0" y="0"/>
          <a:ext cx="0" cy="0"/>
          <a:chOff x="0" y="0"/>
          <a:chExt cx="0" cy="0"/>
        </a:xfrm>
      </p:grpSpPr>
      <p:pic>
        <p:nvPicPr>
          <p:cNvPr id="75" name="Google Shape;75;p9"/>
          <p:cNvPicPr preferRelativeResize="0"/>
          <p:nvPr/>
        </p:nvPicPr>
        <p:blipFill rotWithShape="1">
          <a:blip r:embed="rId2">
            <a:alphaModFix/>
          </a:blip>
          <a:srcRect b="0" l="31471" r="31467" t="0"/>
          <a:stretch/>
        </p:blipFill>
        <p:spPr>
          <a:xfrm>
            <a:off x="6471100" y="0"/>
            <a:ext cx="2672901" cy="4807100"/>
          </a:xfrm>
          <a:prstGeom prst="rect">
            <a:avLst/>
          </a:prstGeom>
          <a:noFill/>
          <a:ln>
            <a:noFill/>
          </a:ln>
        </p:spPr>
      </p:pic>
      <p:sp>
        <p:nvSpPr>
          <p:cNvPr id="76" name="Google Shape;76;p9"/>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77" name="Google Shape;77;p9"/>
          <p:cNvSpPr txBox="1"/>
          <p:nvPr>
            <p:ph type="title"/>
          </p:nvPr>
        </p:nvSpPr>
        <p:spPr>
          <a:xfrm>
            <a:off x="431325" y="354500"/>
            <a:ext cx="38511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500"/>
              <a:buFont typeface="Saira ExtraCondensed ExtraBold"/>
              <a:buNone/>
              <a:defRPr>
                <a:latin typeface="Saira ExtraCondensed ExtraBold"/>
                <a:ea typeface="Saira ExtraCondensed ExtraBold"/>
                <a:cs typeface="Saira ExtraCondensed ExtraBold"/>
                <a:sym typeface="Saira ExtraCondensed ExtraBold"/>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8" name="Google Shape;78;p9"/>
          <p:cNvSpPr txBox="1"/>
          <p:nvPr>
            <p:ph idx="1" type="body"/>
          </p:nvPr>
        </p:nvSpPr>
        <p:spPr>
          <a:xfrm>
            <a:off x="431325" y="1280050"/>
            <a:ext cx="1841100" cy="2312400"/>
          </a:xfrm>
          <a:prstGeom prst="rect">
            <a:avLst/>
          </a:prstGeom>
        </p:spPr>
        <p:txBody>
          <a:bodyPr anchorCtr="0" anchor="t" bIns="91425" lIns="91425" spcFirstLastPara="1" rIns="91425" wrap="square" tIns="91425">
            <a:noAutofit/>
          </a:bodyPr>
          <a:lstStyle>
            <a:lvl1pPr indent="-285750" lvl="0" marL="457200" rtl="0">
              <a:lnSpc>
                <a:spcPct val="115000"/>
              </a:lnSpc>
              <a:spcBef>
                <a:spcPts val="0"/>
              </a:spcBef>
              <a:spcAft>
                <a:spcPts val="0"/>
              </a:spcAft>
              <a:buSzPts val="900"/>
              <a:buChar char=" "/>
              <a:defRPr sz="900"/>
            </a:lvl1pPr>
            <a:lvl2pPr indent="-304800" lvl="1" marL="914400" rtl="0">
              <a:spcBef>
                <a:spcPts val="0"/>
              </a:spcBef>
              <a:spcAft>
                <a:spcPts val="0"/>
              </a:spcAft>
              <a:buSzPts val="1200"/>
              <a:buChar char=" "/>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
              <a:defRPr/>
            </a:lvl6pPr>
            <a:lvl7pPr indent="-304800" lvl="6" marL="3200400" rtl="0">
              <a:spcBef>
                <a:spcPts val="0"/>
              </a:spcBef>
              <a:spcAft>
                <a:spcPts val="0"/>
              </a:spcAft>
              <a:buSzPts val="1200"/>
              <a:buChar char=" "/>
              <a:defRPr/>
            </a:lvl7pPr>
            <a:lvl8pPr indent="-304800" lvl="7" marL="3657600" rtl="0">
              <a:spcBef>
                <a:spcPts val="0"/>
              </a:spcBef>
              <a:spcAft>
                <a:spcPts val="0"/>
              </a:spcAft>
              <a:buSzPts val="1200"/>
              <a:buChar char=" "/>
              <a:defRPr/>
            </a:lvl8pPr>
            <a:lvl9pPr indent="-304800" lvl="8" marL="4114800" rtl="0">
              <a:spcBef>
                <a:spcPts val="0"/>
              </a:spcBef>
              <a:spcAft>
                <a:spcPts val="0"/>
              </a:spcAft>
              <a:buSzPts val="1200"/>
              <a:buChar char=" "/>
              <a:defRPr/>
            </a:lvl9pPr>
          </a:lstStyle>
          <a:p/>
        </p:txBody>
      </p:sp>
      <p:sp>
        <p:nvSpPr>
          <p:cNvPr id="79" name="Google Shape;79;p9"/>
          <p:cNvSpPr txBox="1"/>
          <p:nvPr>
            <p:ph idx="2" type="subTitle"/>
          </p:nvPr>
        </p:nvSpPr>
        <p:spPr>
          <a:xfrm>
            <a:off x="431325" y="994100"/>
            <a:ext cx="1807200" cy="369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500"/>
              <a:buFont typeface="Saira ExtraCondensed Light"/>
              <a:buNone/>
              <a:defRPr b="0" sz="1500">
                <a:solidFill>
                  <a:schemeClr val="dk2"/>
                </a:solidFill>
                <a:latin typeface="Saira ExtraCondensed Light"/>
                <a:ea typeface="Saira ExtraCondensed Light"/>
                <a:cs typeface="Saira ExtraCondensed Light"/>
                <a:sym typeface="Saira ExtraCondensed Light"/>
              </a:defRPr>
            </a:lvl1pPr>
            <a:lvl2pPr lvl="1" rtl="0">
              <a:spcBef>
                <a:spcPts val="0"/>
              </a:spcBef>
              <a:spcAft>
                <a:spcPts val="0"/>
              </a:spcAft>
              <a:buClr>
                <a:schemeClr val="dk2"/>
              </a:buClr>
              <a:buSzPts val="1200"/>
              <a:buNone/>
              <a:defRPr>
                <a:solidFill>
                  <a:schemeClr val="dk2"/>
                </a:solidFill>
              </a:defRPr>
            </a:lvl2pPr>
            <a:lvl3pPr lvl="2" rtl="0">
              <a:spcBef>
                <a:spcPts val="0"/>
              </a:spcBef>
              <a:spcAft>
                <a:spcPts val="0"/>
              </a:spcAft>
              <a:buClr>
                <a:schemeClr val="dk2"/>
              </a:buClr>
              <a:buSzPts val="1200"/>
              <a:buNone/>
              <a:defRPr>
                <a:solidFill>
                  <a:schemeClr val="dk2"/>
                </a:solidFill>
              </a:defRPr>
            </a:lvl3pPr>
            <a:lvl4pPr lvl="3" rtl="0">
              <a:spcBef>
                <a:spcPts val="0"/>
              </a:spcBef>
              <a:spcAft>
                <a:spcPts val="0"/>
              </a:spcAft>
              <a:buClr>
                <a:schemeClr val="dk2"/>
              </a:buClr>
              <a:buSzPts val="1200"/>
              <a:buNone/>
              <a:defRPr>
                <a:solidFill>
                  <a:schemeClr val="dk2"/>
                </a:solidFill>
              </a:defRPr>
            </a:lvl4pPr>
            <a:lvl5pPr lvl="4" rtl="0">
              <a:spcBef>
                <a:spcPts val="0"/>
              </a:spcBef>
              <a:spcAft>
                <a:spcPts val="0"/>
              </a:spcAft>
              <a:buClr>
                <a:schemeClr val="dk2"/>
              </a:buClr>
              <a:buSzPts val="1200"/>
              <a:buNone/>
              <a:defRPr>
                <a:solidFill>
                  <a:schemeClr val="dk2"/>
                </a:solidFill>
              </a:defRPr>
            </a:lvl5pPr>
            <a:lvl6pPr lvl="5" rtl="0">
              <a:spcBef>
                <a:spcPts val="0"/>
              </a:spcBef>
              <a:spcAft>
                <a:spcPts val="0"/>
              </a:spcAft>
              <a:buClr>
                <a:schemeClr val="dk2"/>
              </a:buClr>
              <a:buSzPts val="1200"/>
              <a:buNone/>
              <a:defRPr>
                <a:solidFill>
                  <a:schemeClr val="dk2"/>
                </a:solidFill>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a:solidFill>
                  <a:schemeClr val="dk2"/>
                </a:solidFill>
              </a:defRPr>
            </a:lvl8pPr>
            <a:lvl9pPr lvl="8" rtl="0">
              <a:spcBef>
                <a:spcPts val="0"/>
              </a:spcBef>
              <a:spcAft>
                <a:spcPts val="0"/>
              </a:spcAft>
              <a:buClr>
                <a:schemeClr val="dk2"/>
              </a:buClr>
              <a:buSzPts val="1200"/>
              <a:buNone/>
              <a:defRPr>
                <a:solidFill>
                  <a:schemeClr val="dk2"/>
                </a:solidFill>
              </a:defRPr>
            </a:lvl9pPr>
          </a:lstStyle>
          <a:p/>
        </p:txBody>
      </p:sp>
      <p:sp>
        <p:nvSpPr>
          <p:cNvPr id="80" name="Google Shape;80;p9"/>
          <p:cNvSpPr txBox="1"/>
          <p:nvPr>
            <p:ph idx="3" type="body"/>
          </p:nvPr>
        </p:nvSpPr>
        <p:spPr>
          <a:xfrm>
            <a:off x="2475300" y="1474600"/>
            <a:ext cx="1860000" cy="2312400"/>
          </a:xfrm>
          <a:prstGeom prst="rect">
            <a:avLst/>
          </a:prstGeom>
        </p:spPr>
        <p:txBody>
          <a:bodyPr anchorCtr="0" anchor="t" bIns="91425" lIns="91425" spcFirstLastPara="1" rIns="91425" wrap="square" tIns="91425">
            <a:noAutofit/>
          </a:bodyPr>
          <a:lstStyle>
            <a:lvl1pPr indent="-285750" lvl="0" marL="457200" rtl="0">
              <a:lnSpc>
                <a:spcPct val="115000"/>
              </a:lnSpc>
              <a:spcBef>
                <a:spcPts val="0"/>
              </a:spcBef>
              <a:spcAft>
                <a:spcPts val="0"/>
              </a:spcAft>
              <a:buSzPts val="900"/>
              <a:buChar char=" "/>
              <a:defRPr sz="900"/>
            </a:lvl1pPr>
            <a:lvl2pPr indent="-304800" lvl="1" marL="914400" rtl="0">
              <a:spcBef>
                <a:spcPts val="0"/>
              </a:spcBef>
              <a:spcAft>
                <a:spcPts val="0"/>
              </a:spcAft>
              <a:buSzPts val="1200"/>
              <a:buChar char=" "/>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
              <a:defRPr/>
            </a:lvl6pPr>
            <a:lvl7pPr indent="-304800" lvl="6" marL="3200400" rtl="0">
              <a:spcBef>
                <a:spcPts val="0"/>
              </a:spcBef>
              <a:spcAft>
                <a:spcPts val="0"/>
              </a:spcAft>
              <a:buSzPts val="1200"/>
              <a:buChar char=" "/>
              <a:defRPr/>
            </a:lvl7pPr>
            <a:lvl8pPr indent="-304800" lvl="7" marL="3657600" rtl="0">
              <a:spcBef>
                <a:spcPts val="0"/>
              </a:spcBef>
              <a:spcAft>
                <a:spcPts val="0"/>
              </a:spcAft>
              <a:buSzPts val="1200"/>
              <a:buChar char=" "/>
              <a:defRPr/>
            </a:lvl8pPr>
            <a:lvl9pPr indent="-304800" lvl="8" marL="4114800" rtl="0">
              <a:spcBef>
                <a:spcPts val="0"/>
              </a:spcBef>
              <a:spcAft>
                <a:spcPts val="0"/>
              </a:spcAft>
              <a:buSzPts val="1200"/>
              <a:buChar char=" "/>
              <a:defRPr/>
            </a:lvl9pPr>
          </a:lstStyle>
          <a:p/>
        </p:txBody>
      </p:sp>
      <p:sp>
        <p:nvSpPr>
          <p:cNvPr id="81" name="Google Shape;81;p9"/>
          <p:cNvSpPr txBox="1"/>
          <p:nvPr>
            <p:ph idx="4" type="subTitle"/>
          </p:nvPr>
        </p:nvSpPr>
        <p:spPr>
          <a:xfrm>
            <a:off x="2475305" y="1188650"/>
            <a:ext cx="1807200" cy="369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1500"/>
              <a:buFont typeface="Saira ExtraCondensed Light"/>
              <a:buNone/>
              <a:defRPr b="0" sz="1500">
                <a:solidFill>
                  <a:schemeClr val="dk2"/>
                </a:solidFill>
                <a:latin typeface="Saira ExtraCondensed Light"/>
                <a:ea typeface="Saira ExtraCondensed Light"/>
                <a:cs typeface="Saira ExtraCondensed Light"/>
                <a:sym typeface="Saira ExtraCondensed Light"/>
              </a:defRPr>
            </a:lvl1pPr>
            <a:lvl2pPr lvl="1" rtl="0">
              <a:spcBef>
                <a:spcPts val="0"/>
              </a:spcBef>
              <a:spcAft>
                <a:spcPts val="0"/>
              </a:spcAft>
              <a:buClr>
                <a:schemeClr val="dk2"/>
              </a:buClr>
              <a:buSzPts val="1200"/>
              <a:buNone/>
              <a:defRPr>
                <a:solidFill>
                  <a:schemeClr val="dk2"/>
                </a:solidFill>
              </a:defRPr>
            </a:lvl2pPr>
            <a:lvl3pPr lvl="2" rtl="0">
              <a:spcBef>
                <a:spcPts val="0"/>
              </a:spcBef>
              <a:spcAft>
                <a:spcPts val="0"/>
              </a:spcAft>
              <a:buClr>
                <a:schemeClr val="dk2"/>
              </a:buClr>
              <a:buSzPts val="1200"/>
              <a:buNone/>
              <a:defRPr>
                <a:solidFill>
                  <a:schemeClr val="dk2"/>
                </a:solidFill>
              </a:defRPr>
            </a:lvl3pPr>
            <a:lvl4pPr lvl="3" rtl="0">
              <a:spcBef>
                <a:spcPts val="0"/>
              </a:spcBef>
              <a:spcAft>
                <a:spcPts val="0"/>
              </a:spcAft>
              <a:buClr>
                <a:schemeClr val="dk2"/>
              </a:buClr>
              <a:buSzPts val="1200"/>
              <a:buNone/>
              <a:defRPr>
                <a:solidFill>
                  <a:schemeClr val="dk2"/>
                </a:solidFill>
              </a:defRPr>
            </a:lvl4pPr>
            <a:lvl5pPr lvl="4" rtl="0">
              <a:spcBef>
                <a:spcPts val="0"/>
              </a:spcBef>
              <a:spcAft>
                <a:spcPts val="0"/>
              </a:spcAft>
              <a:buClr>
                <a:schemeClr val="dk2"/>
              </a:buClr>
              <a:buSzPts val="1200"/>
              <a:buNone/>
              <a:defRPr>
                <a:solidFill>
                  <a:schemeClr val="dk2"/>
                </a:solidFill>
              </a:defRPr>
            </a:lvl5pPr>
            <a:lvl6pPr lvl="5" rtl="0">
              <a:spcBef>
                <a:spcPts val="0"/>
              </a:spcBef>
              <a:spcAft>
                <a:spcPts val="0"/>
              </a:spcAft>
              <a:buClr>
                <a:schemeClr val="dk2"/>
              </a:buClr>
              <a:buSzPts val="1200"/>
              <a:buNone/>
              <a:defRPr>
                <a:solidFill>
                  <a:schemeClr val="dk2"/>
                </a:solidFill>
              </a:defRPr>
            </a:lvl6pPr>
            <a:lvl7pPr lvl="6" rtl="0">
              <a:spcBef>
                <a:spcPts val="0"/>
              </a:spcBef>
              <a:spcAft>
                <a:spcPts val="0"/>
              </a:spcAft>
              <a:buClr>
                <a:schemeClr val="dk2"/>
              </a:buClr>
              <a:buSzPts val="1200"/>
              <a:buNone/>
              <a:defRPr>
                <a:solidFill>
                  <a:schemeClr val="dk2"/>
                </a:solidFill>
              </a:defRPr>
            </a:lvl7pPr>
            <a:lvl8pPr lvl="7" rtl="0">
              <a:spcBef>
                <a:spcPts val="0"/>
              </a:spcBef>
              <a:spcAft>
                <a:spcPts val="0"/>
              </a:spcAft>
              <a:buClr>
                <a:schemeClr val="dk2"/>
              </a:buClr>
              <a:buSzPts val="1200"/>
              <a:buNone/>
              <a:defRPr>
                <a:solidFill>
                  <a:schemeClr val="dk2"/>
                </a:solidFill>
              </a:defRPr>
            </a:lvl8pPr>
            <a:lvl9pPr lvl="8" rtl="0">
              <a:spcBef>
                <a:spcPts val="0"/>
              </a:spcBef>
              <a:spcAft>
                <a:spcPts val="0"/>
              </a:spcAft>
              <a:buClr>
                <a:schemeClr val="dk2"/>
              </a:buClr>
              <a:buSzPts val="1200"/>
              <a:buNone/>
              <a:defRPr>
                <a:solidFill>
                  <a:schemeClr val="dk2"/>
                </a:solidFill>
              </a:defRPr>
            </a:lvl9pPr>
          </a:lstStyle>
          <a:p/>
        </p:txBody>
      </p:sp>
      <p:sp>
        <p:nvSpPr>
          <p:cNvPr id="82" name="Google Shape;82;p9"/>
          <p:cNvSpPr txBox="1"/>
          <p:nvPr>
            <p:ph idx="5" type="body"/>
          </p:nvPr>
        </p:nvSpPr>
        <p:spPr>
          <a:xfrm>
            <a:off x="4568300" y="759125"/>
            <a:ext cx="3822600" cy="3635100"/>
          </a:xfrm>
          <a:prstGeom prst="rect">
            <a:avLst/>
          </a:prstGeom>
          <a:solidFill>
            <a:schemeClr val="dk2"/>
          </a:solidFill>
        </p:spPr>
        <p:txBody>
          <a:bodyPr anchorCtr="0" anchor="ctr" bIns="270000" lIns="342000" spcFirstLastPara="1" rIns="342000" wrap="square" tIns="270000">
            <a:noAutofit/>
          </a:bodyPr>
          <a:lstStyle>
            <a:lvl1pPr indent="-450850" lvl="0" marL="457200" rtl="0">
              <a:lnSpc>
                <a:spcPct val="80000"/>
              </a:lnSpc>
              <a:spcBef>
                <a:spcPts val="0"/>
              </a:spcBef>
              <a:spcAft>
                <a:spcPts val="0"/>
              </a:spcAft>
              <a:buClr>
                <a:schemeClr val="lt1"/>
              </a:buClr>
              <a:buSzPts val="3500"/>
              <a:buFont typeface="Saira ExtraCondensed ExtraBold"/>
              <a:buChar char=" "/>
              <a:defRPr b="0" sz="3500">
                <a:solidFill>
                  <a:schemeClr val="lt1"/>
                </a:solidFill>
                <a:latin typeface="Saira ExtraCondensed ExtraBold"/>
                <a:ea typeface="Saira ExtraCondensed ExtraBold"/>
                <a:cs typeface="Saira ExtraCondensed ExtraBold"/>
                <a:sym typeface="Saira ExtraCondensed ExtraBold"/>
              </a:defRPr>
            </a:lvl1pPr>
            <a:lvl2pPr indent="-304800" lvl="1" marL="914400" rtl="0">
              <a:spcBef>
                <a:spcPts val="0"/>
              </a:spcBef>
              <a:spcAft>
                <a:spcPts val="0"/>
              </a:spcAft>
              <a:buSzPts val="1200"/>
              <a:buChar char=" "/>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
              <a:defRPr/>
            </a:lvl6pPr>
            <a:lvl7pPr indent="-304800" lvl="6" marL="3200400" rtl="0">
              <a:spcBef>
                <a:spcPts val="0"/>
              </a:spcBef>
              <a:spcAft>
                <a:spcPts val="0"/>
              </a:spcAft>
              <a:buSzPts val="1200"/>
              <a:buChar char=" "/>
              <a:defRPr/>
            </a:lvl7pPr>
            <a:lvl8pPr indent="-304800" lvl="7" marL="3657600" rtl="0">
              <a:spcBef>
                <a:spcPts val="0"/>
              </a:spcBef>
              <a:spcAft>
                <a:spcPts val="0"/>
              </a:spcAft>
              <a:buSzPts val="1200"/>
              <a:buChar char=" "/>
              <a:defRPr/>
            </a:lvl8pPr>
            <a:lvl9pPr indent="-304800" lvl="8" marL="4114800" rtl="0">
              <a:spcBef>
                <a:spcPts val="0"/>
              </a:spcBef>
              <a:spcAft>
                <a:spcPts val="0"/>
              </a:spcAft>
              <a:buSzPts val="1200"/>
              <a:buChar char=" "/>
              <a:defRPr/>
            </a:lvl9pPr>
          </a:lstStyle>
          <a:p/>
        </p:txBody>
      </p:sp>
      <p:sp>
        <p:nvSpPr>
          <p:cNvPr id="83" name="Google Shape;83;p9"/>
          <p:cNvSpPr/>
          <p:nvPr/>
        </p:nvSpPr>
        <p:spPr>
          <a:xfrm>
            <a:off x="4567325" y="757525"/>
            <a:ext cx="3851100" cy="3621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9"/>
          <p:cNvGrpSpPr/>
          <p:nvPr/>
        </p:nvGrpSpPr>
        <p:grpSpPr>
          <a:xfrm>
            <a:off x="7004700" y="2483990"/>
            <a:ext cx="1959080" cy="1672180"/>
            <a:chOff x="733825" y="248000"/>
            <a:chExt cx="6118300" cy="5222300"/>
          </a:xfrm>
        </p:grpSpPr>
        <p:sp>
          <p:nvSpPr>
            <p:cNvPr id="85" name="Google Shape;85;p9"/>
            <p:cNvSpPr/>
            <p:nvPr/>
          </p:nvSpPr>
          <p:spPr>
            <a:xfrm>
              <a:off x="1629825" y="1144000"/>
              <a:ext cx="4326300" cy="4326300"/>
            </a:xfrm>
            <a:custGeom>
              <a:rect b="b" l="l" r="r" t="t"/>
              <a:pathLst>
                <a:path extrusionOk="0" fill="none" h="173052" w="173052">
                  <a:moveTo>
                    <a:pt x="0" y="0"/>
                  </a:moveTo>
                  <a:lnTo>
                    <a:pt x="173051" y="0"/>
                  </a:lnTo>
                  <a:lnTo>
                    <a:pt x="173051" y="0"/>
                  </a:lnTo>
                  <a:cubicBezTo>
                    <a:pt x="173051" y="95574"/>
                    <a:pt x="95574" y="173051"/>
                    <a:pt x="0" y="173051"/>
                  </a:cubicBezTo>
                  <a:lnTo>
                    <a:pt x="0" y="173051"/>
                  </a:lnTo>
                  <a:close/>
                </a:path>
              </a:pathLst>
            </a:custGeom>
            <a:noFill/>
            <a:ln cap="flat" cmpd="sng" w="9525">
              <a:solidFill>
                <a:schemeClr val="accent1"/>
              </a:solidFill>
              <a:prstDash val="solid"/>
              <a:miter lim="43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733825" y="248000"/>
              <a:ext cx="6118300" cy="4326300"/>
            </a:xfrm>
            <a:custGeom>
              <a:rect b="b" l="l" r="r" t="t"/>
              <a:pathLst>
                <a:path extrusionOk="0" fill="none" h="173052" w="244732">
                  <a:moveTo>
                    <a:pt x="122366" y="0"/>
                  </a:moveTo>
                  <a:lnTo>
                    <a:pt x="244731" y="122366"/>
                  </a:lnTo>
                  <a:lnTo>
                    <a:pt x="244731" y="122366"/>
                  </a:lnTo>
                  <a:cubicBezTo>
                    <a:pt x="212273" y="154824"/>
                    <a:pt x="168264" y="173051"/>
                    <a:pt x="122366" y="173051"/>
                  </a:cubicBezTo>
                  <a:cubicBezTo>
                    <a:pt x="76468" y="173051"/>
                    <a:pt x="32458" y="154824"/>
                    <a:pt x="0" y="122366"/>
                  </a:cubicBezTo>
                  <a:lnTo>
                    <a:pt x="0" y="122366"/>
                  </a:lnTo>
                  <a:close/>
                </a:path>
              </a:pathLst>
            </a:custGeom>
            <a:noFill/>
            <a:ln cap="flat" cmpd="sng" w="9525">
              <a:solidFill>
                <a:schemeClr val="accent1"/>
              </a:solidFill>
              <a:prstDash val="solid"/>
              <a:miter lim="43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a:off x="1629825" y="1144000"/>
              <a:ext cx="4326300" cy="4326300"/>
            </a:xfrm>
            <a:custGeom>
              <a:rect b="b" l="l" r="r" t="t"/>
              <a:pathLst>
                <a:path extrusionOk="0" fill="none" h="173052" w="173052">
                  <a:moveTo>
                    <a:pt x="173051" y="0"/>
                  </a:moveTo>
                  <a:lnTo>
                    <a:pt x="173051" y="173051"/>
                  </a:lnTo>
                  <a:lnTo>
                    <a:pt x="173051" y="173051"/>
                  </a:lnTo>
                  <a:cubicBezTo>
                    <a:pt x="77478" y="173051"/>
                    <a:pt x="0" y="95574"/>
                    <a:pt x="0" y="0"/>
                  </a:cubicBezTo>
                  <a:lnTo>
                    <a:pt x="0" y="0"/>
                  </a:lnTo>
                  <a:close/>
                </a:path>
              </a:pathLst>
            </a:custGeom>
            <a:noFill/>
            <a:ln cap="flat" cmpd="sng" w="9525">
              <a:solidFill>
                <a:schemeClr val="accent1"/>
              </a:solidFill>
              <a:prstDash val="solid"/>
              <a:miter lim="43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a:off x="1629825" y="1144000"/>
              <a:ext cx="4326300" cy="4326300"/>
            </a:xfrm>
            <a:custGeom>
              <a:rect b="b" l="l" r="r" t="t"/>
              <a:pathLst>
                <a:path extrusionOk="0" fill="none" h="173052" w="173052">
                  <a:moveTo>
                    <a:pt x="173051" y="0"/>
                  </a:moveTo>
                  <a:lnTo>
                    <a:pt x="173051" y="173051"/>
                  </a:lnTo>
                  <a:lnTo>
                    <a:pt x="173051" y="173051"/>
                  </a:lnTo>
                  <a:cubicBezTo>
                    <a:pt x="77478" y="173051"/>
                    <a:pt x="0" y="95574"/>
                    <a:pt x="0" y="0"/>
                  </a:cubicBezTo>
                  <a:lnTo>
                    <a:pt x="0" y="0"/>
                  </a:lnTo>
                  <a:close/>
                </a:path>
              </a:pathLst>
            </a:custGeom>
            <a:noFill/>
            <a:ln cap="flat" cmpd="sng" w="9525">
              <a:solidFill>
                <a:schemeClr val="accent1"/>
              </a:solidFill>
              <a:prstDash val="solid"/>
              <a:miter lim="439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re court et description, fond bleu foncé">
  <p:cSld name="CUSTOM_3_1">
    <p:bg>
      <p:bgPr>
        <a:solidFill>
          <a:schemeClr val="dk1"/>
        </a:solidFill>
      </p:bgPr>
    </p:bg>
    <p:spTree>
      <p:nvGrpSpPr>
        <p:cNvPr id="89" name="Shape 89"/>
        <p:cNvGrpSpPr/>
        <p:nvPr/>
      </p:nvGrpSpPr>
      <p:grpSpPr>
        <a:xfrm>
          <a:off x="0" y="0"/>
          <a:ext cx="0" cy="0"/>
          <a:chOff x="0" y="0"/>
          <a:chExt cx="0" cy="0"/>
        </a:xfrm>
      </p:grpSpPr>
      <p:pic>
        <p:nvPicPr>
          <p:cNvPr id="90" name="Google Shape;90;p10"/>
          <p:cNvPicPr preferRelativeResize="0"/>
          <p:nvPr/>
        </p:nvPicPr>
        <p:blipFill rotWithShape="1">
          <a:blip r:embed="rId2">
            <a:alphaModFix/>
          </a:blip>
          <a:srcRect b="0" l="14919" r="15296" t="0"/>
          <a:stretch/>
        </p:blipFill>
        <p:spPr>
          <a:xfrm>
            <a:off x="2655900" y="755250"/>
            <a:ext cx="3811645" cy="3643300"/>
          </a:xfrm>
          <a:prstGeom prst="rect">
            <a:avLst/>
          </a:prstGeom>
          <a:noFill/>
          <a:ln>
            <a:noFill/>
          </a:ln>
        </p:spPr>
      </p:pic>
      <p:sp>
        <p:nvSpPr>
          <p:cNvPr id="91" name="Google Shape;91;p10"/>
          <p:cNvSpPr txBox="1"/>
          <p:nvPr>
            <p:ph type="title"/>
          </p:nvPr>
        </p:nvSpPr>
        <p:spPr>
          <a:xfrm>
            <a:off x="431325" y="1106275"/>
            <a:ext cx="3847800" cy="2073000"/>
          </a:xfrm>
          <a:prstGeom prst="rect">
            <a:avLst/>
          </a:prstGeom>
        </p:spPr>
        <p:txBody>
          <a:bodyPr anchorCtr="0" anchor="t" bIns="91425" lIns="91425" spcFirstLastPara="1" rIns="91425" wrap="square" tIns="91425">
            <a:noAutofit/>
          </a:bodyPr>
          <a:lstStyle>
            <a:lvl1pPr lvl="0" rtl="0">
              <a:lnSpc>
                <a:spcPct val="70000"/>
              </a:lnSpc>
              <a:spcBef>
                <a:spcPts val="0"/>
              </a:spcBef>
              <a:spcAft>
                <a:spcPts val="0"/>
              </a:spcAft>
              <a:buClr>
                <a:schemeClr val="lt1"/>
              </a:buClr>
              <a:buSzPts val="6000"/>
              <a:buFont typeface="Saira ExtraCondensed ExtraBold"/>
              <a:buNone/>
              <a:defRPr sz="6000">
                <a:solidFill>
                  <a:schemeClr val="lt1"/>
                </a:solidFill>
                <a:latin typeface="Saira ExtraCondensed ExtraBold"/>
                <a:ea typeface="Saira ExtraCondensed ExtraBold"/>
                <a:cs typeface="Saira ExtraCondensed ExtraBold"/>
                <a:sym typeface="Saira ExtraCondensed ExtraBold"/>
              </a:defRPr>
            </a:lvl1pPr>
            <a:lvl2pPr lvl="1" rtl="0">
              <a:lnSpc>
                <a:spcPct val="70000"/>
              </a:lnSpc>
              <a:spcBef>
                <a:spcPts val="0"/>
              </a:spcBef>
              <a:spcAft>
                <a:spcPts val="0"/>
              </a:spcAft>
              <a:buClr>
                <a:schemeClr val="lt1"/>
              </a:buClr>
              <a:buSzPts val="3500"/>
              <a:buNone/>
              <a:defRPr>
                <a:solidFill>
                  <a:schemeClr val="lt1"/>
                </a:solidFill>
                <a:latin typeface="Open Sans"/>
                <a:ea typeface="Open Sans"/>
                <a:cs typeface="Open Sans"/>
                <a:sym typeface="Open Sans"/>
              </a:defRPr>
            </a:lvl2pPr>
            <a:lvl3pPr lvl="2" rtl="0">
              <a:lnSpc>
                <a:spcPct val="70000"/>
              </a:lnSpc>
              <a:spcBef>
                <a:spcPts val="0"/>
              </a:spcBef>
              <a:spcAft>
                <a:spcPts val="0"/>
              </a:spcAft>
              <a:buClr>
                <a:schemeClr val="lt1"/>
              </a:buClr>
              <a:buSzPts val="3500"/>
              <a:buNone/>
              <a:defRPr>
                <a:solidFill>
                  <a:schemeClr val="lt1"/>
                </a:solidFill>
                <a:latin typeface="Open Sans"/>
                <a:ea typeface="Open Sans"/>
                <a:cs typeface="Open Sans"/>
                <a:sym typeface="Open Sans"/>
              </a:defRPr>
            </a:lvl3pPr>
            <a:lvl4pPr lvl="3" rtl="0">
              <a:lnSpc>
                <a:spcPct val="70000"/>
              </a:lnSpc>
              <a:spcBef>
                <a:spcPts val="0"/>
              </a:spcBef>
              <a:spcAft>
                <a:spcPts val="0"/>
              </a:spcAft>
              <a:buClr>
                <a:schemeClr val="lt1"/>
              </a:buClr>
              <a:buSzPts val="3500"/>
              <a:buNone/>
              <a:defRPr>
                <a:solidFill>
                  <a:schemeClr val="lt1"/>
                </a:solidFill>
                <a:latin typeface="Open Sans"/>
                <a:ea typeface="Open Sans"/>
                <a:cs typeface="Open Sans"/>
                <a:sym typeface="Open Sans"/>
              </a:defRPr>
            </a:lvl4pPr>
            <a:lvl5pPr lvl="4" rtl="0">
              <a:lnSpc>
                <a:spcPct val="70000"/>
              </a:lnSpc>
              <a:spcBef>
                <a:spcPts val="0"/>
              </a:spcBef>
              <a:spcAft>
                <a:spcPts val="0"/>
              </a:spcAft>
              <a:buClr>
                <a:schemeClr val="lt1"/>
              </a:buClr>
              <a:buSzPts val="3500"/>
              <a:buNone/>
              <a:defRPr>
                <a:solidFill>
                  <a:schemeClr val="lt1"/>
                </a:solidFill>
                <a:latin typeface="Open Sans"/>
                <a:ea typeface="Open Sans"/>
                <a:cs typeface="Open Sans"/>
                <a:sym typeface="Open Sans"/>
              </a:defRPr>
            </a:lvl5pPr>
            <a:lvl6pPr lvl="5" rtl="0">
              <a:lnSpc>
                <a:spcPct val="70000"/>
              </a:lnSpc>
              <a:spcBef>
                <a:spcPts val="0"/>
              </a:spcBef>
              <a:spcAft>
                <a:spcPts val="0"/>
              </a:spcAft>
              <a:buClr>
                <a:schemeClr val="lt1"/>
              </a:buClr>
              <a:buSzPts val="3500"/>
              <a:buNone/>
              <a:defRPr>
                <a:solidFill>
                  <a:schemeClr val="lt1"/>
                </a:solidFill>
                <a:latin typeface="Open Sans"/>
                <a:ea typeface="Open Sans"/>
                <a:cs typeface="Open Sans"/>
                <a:sym typeface="Open Sans"/>
              </a:defRPr>
            </a:lvl6pPr>
            <a:lvl7pPr lvl="6" rtl="0">
              <a:lnSpc>
                <a:spcPct val="70000"/>
              </a:lnSpc>
              <a:spcBef>
                <a:spcPts val="0"/>
              </a:spcBef>
              <a:spcAft>
                <a:spcPts val="0"/>
              </a:spcAft>
              <a:buClr>
                <a:schemeClr val="lt1"/>
              </a:buClr>
              <a:buSzPts val="3500"/>
              <a:buNone/>
              <a:defRPr>
                <a:solidFill>
                  <a:schemeClr val="lt1"/>
                </a:solidFill>
                <a:latin typeface="Open Sans"/>
                <a:ea typeface="Open Sans"/>
                <a:cs typeface="Open Sans"/>
                <a:sym typeface="Open Sans"/>
              </a:defRPr>
            </a:lvl7pPr>
            <a:lvl8pPr lvl="7" rtl="0">
              <a:lnSpc>
                <a:spcPct val="70000"/>
              </a:lnSpc>
              <a:spcBef>
                <a:spcPts val="0"/>
              </a:spcBef>
              <a:spcAft>
                <a:spcPts val="0"/>
              </a:spcAft>
              <a:buClr>
                <a:schemeClr val="lt1"/>
              </a:buClr>
              <a:buSzPts val="3500"/>
              <a:buNone/>
              <a:defRPr>
                <a:solidFill>
                  <a:schemeClr val="lt1"/>
                </a:solidFill>
                <a:latin typeface="Open Sans"/>
                <a:ea typeface="Open Sans"/>
                <a:cs typeface="Open Sans"/>
                <a:sym typeface="Open Sans"/>
              </a:defRPr>
            </a:lvl8pPr>
            <a:lvl9pPr lvl="8" rtl="0">
              <a:lnSpc>
                <a:spcPct val="70000"/>
              </a:lnSpc>
              <a:spcBef>
                <a:spcPts val="0"/>
              </a:spcBef>
              <a:spcAft>
                <a:spcPts val="0"/>
              </a:spcAft>
              <a:buClr>
                <a:schemeClr val="lt1"/>
              </a:buClr>
              <a:buSzPts val="3500"/>
              <a:buNone/>
              <a:defRPr>
                <a:solidFill>
                  <a:schemeClr val="lt1"/>
                </a:solidFill>
                <a:latin typeface="Open Sans"/>
                <a:ea typeface="Open Sans"/>
                <a:cs typeface="Open Sans"/>
                <a:sym typeface="Open Sans"/>
              </a:defRPr>
            </a:lvl9pPr>
          </a:lstStyle>
          <a:p/>
        </p:txBody>
      </p:sp>
      <p:sp>
        <p:nvSpPr>
          <p:cNvPr id="92" name="Google Shape;92;p10"/>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93" name="Google Shape;93;p10"/>
          <p:cNvSpPr txBox="1"/>
          <p:nvPr>
            <p:ph idx="1" type="subTitle"/>
          </p:nvPr>
        </p:nvSpPr>
        <p:spPr>
          <a:xfrm>
            <a:off x="431325" y="3160325"/>
            <a:ext cx="3181200" cy="8001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900"/>
              <a:buFont typeface="Saira ExtraCondensed ExtraBold"/>
              <a:buNone/>
              <a:defRPr b="0" sz="1900">
                <a:solidFill>
                  <a:schemeClr val="lt1"/>
                </a:solidFill>
                <a:latin typeface="Saira ExtraCondensed ExtraBold"/>
                <a:ea typeface="Saira ExtraCondensed ExtraBold"/>
                <a:cs typeface="Saira ExtraCondensed ExtraBold"/>
                <a:sym typeface="Saira ExtraCondensed ExtraBold"/>
              </a:defRPr>
            </a:lvl1pPr>
            <a:lvl2pPr lvl="1" rtl="0">
              <a:spcBef>
                <a:spcPts val="0"/>
              </a:spcBef>
              <a:spcAft>
                <a:spcPts val="0"/>
              </a:spcAft>
              <a:buClr>
                <a:schemeClr val="lt1"/>
              </a:buClr>
              <a:buSzPts val="1200"/>
              <a:buNone/>
              <a:defRPr>
                <a:solidFill>
                  <a:schemeClr val="lt1"/>
                </a:solidFill>
              </a:defRPr>
            </a:lvl2pPr>
            <a:lvl3pPr lvl="2" rtl="0">
              <a:spcBef>
                <a:spcPts val="0"/>
              </a:spcBef>
              <a:spcAft>
                <a:spcPts val="0"/>
              </a:spcAft>
              <a:buClr>
                <a:schemeClr val="lt1"/>
              </a:buClr>
              <a:buSzPts val="1200"/>
              <a:buNone/>
              <a:defRPr>
                <a:solidFill>
                  <a:schemeClr val="lt1"/>
                </a:solidFill>
              </a:defRPr>
            </a:lvl3pPr>
            <a:lvl4pPr lvl="3" rtl="0">
              <a:spcBef>
                <a:spcPts val="0"/>
              </a:spcBef>
              <a:spcAft>
                <a:spcPts val="0"/>
              </a:spcAft>
              <a:buClr>
                <a:schemeClr val="lt1"/>
              </a:buClr>
              <a:buSzPts val="1200"/>
              <a:buNone/>
              <a:defRPr>
                <a:solidFill>
                  <a:schemeClr val="lt1"/>
                </a:solidFill>
              </a:defRPr>
            </a:lvl4pPr>
            <a:lvl5pPr lvl="4" rtl="0">
              <a:spcBef>
                <a:spcPts val="0"/>
              </a:spcBef>
              <a:spcAft>
                <a:spcPts val="0"/>
              </a:spcAft>
              <a:buClr>
                <a:schemeClr val="lt1"/>
              </a:buClr>
              <a:buSzPts val="1200"/>
              <a:buNone/>
              <a:defRPr>
                <a:solidFill>
                  <a:schemeClr val="lt1"/>
                </a:solidFill>
              </a:defRPr>
            </a:lvl5pPr>
            <a:lvl6pPr lvl="5" rtl="0">
              <a:spcBef>
                <a:spcPts val="0"/>
              </a:spcBef>
              <a:spcAft>
                <a:spcPts val="0"/>
              </a:spcAft>
              <a:buClr>
                <a:schemeClr val="lt1"/>
              </a:buClr>
              <a:buSzPts val="1200"/>
              <a:buNone/>
              <a:defRPr>
                <a:solidFill>
                  <a:schemeClr val="lt1"/>
                </a:solidFill>
              </a:defRPr>
            </a:lvl6pPr>
            <a:lvl7pPr lvl="6" rtl="0">
              <a:spcBef>
                <a:spcPts val="0"/>
              </a:spcBef>
              <a:spcAft>
                <a:spcPts val="0"/>
              </a:spcAft>
              <a:buClr>
                <a:schemeClr val="lt1"/>
              </a:buClr>
              <a:buSzPts val="1200"/>
              <a:buNone/>
              <a:defRPr>
                <a:solidFill>
                  <a:schemeClr val="lt1"/>
                </a:solidFill>
              </a:defRPr>
            </a:lvl7pPr>
            <a:lvl8pPr lvl="7" rtl="0">
              <a:spcBef>
                <a:spcPts val="0"/>
              </a:spcBef>
              <a:spcAft>
                <a:spcPts val="0"/>
              </a:spcAft>
              <a:buClr>
                <a:schemeClr val="lt1"/>
              </a:buClr>
              <a:buSzPts val="1200"/>
              <a:buNone/>
              <a:defRPr>
                <a:solidFill>
                  <a:schemeClr val="lt1"/>
                </a:solidFill>
              </a:defRPr>
            </a:lvl8pPr>
            <a:lvl9pPr lvl="8" rtl="0">
              <a:spcBef>
                <a:spcPts val="0"/>
              </a:spcBef>
              <a:spcAft>
                <a:spcPts val="0"/>
              </a:spcAft>
              <a:buClr>
                <a:schemeClr val="lt1"/>
              </a:buClr>
              <a:buSzPts val="1200"/>
              <a:buNone/>
              <a:defRPr>
                <a:solidFill>
                  <a:schemeClr val="lt1"/>
                </a:solidFill>
              </a:defRPr>
            </a:lvl9pPr>
          </a:lstStyle>
          <a:p/>
        </p:txBody>
      </p:sp>
      <p:sp>
        <p:nvSpPr>
          <p:cNvPr id="94" name="Google Shape;94;p10"/>
          <p:cNvSpPr txBox="1"/>
          <p:nvPr>
            <p:ph idx="2" type="body"/>
          </p:nvPr>
        </p:nvSpPr>
        <p:spPr>
          <a:xfrm>
            <a:off x="6486600" y="574425"/>
            <a:ext cx="2222100" cy="3562200"/>
          </a:xfrm>
          <a:prstGeom prst="rect">
            <a:avLst/>
          </a:prstGeom>
        </p:spPr>
        <p:txBody>
          <a:bodyPr anchorCtr="0" anchor="ctr" bIns="91425" lIns="91425" spcFirstLastPara="1" rIns="91425" wrap="square" tIns="91425">
            <a:noAutofit/>
          </a:bodyPr>
          <a:lstStyle>
            <a:lvl1pPr indent="-304800" lvl="0" marL="457200" rtl="0">
              <a:lnSpc>
                <a:spcPct val="110000"/>
              </a:lnSpc>
              <a:spcBef>
                <a:spcPts val="0"/>
              </a:spcBef>
              <a:spcAft>
                <a:spcPts val="0"/>
              </a:spcAft>
              <a:buClr>
                <a:schemeClr val="lt1"/>
              </a:buClr>
              <a:buSzPts val="1200"/>
              <a:buChar char=" "/>
              <a:defRPr b="0">
                <a:solidFill>
                  <a:schemeClr val="lt1"/>
                </a:solidFill>
              </a:defRPr>
            </a:lvl1pPr>
            <a:lvl2pPr indent="-304800" lvl="1" marL="914400" rtl="0">
              <a:spcBef>
                <a:spcPts val="0"/>
              </a:spcBef>
              <a:spcAft>
                <a:spcPts val="0"/>
              </a:spcAft>
              <a:buClr>
                <a:schemeClr val="lt1"/>
              </a:buClr>
              <a:buSzPts val="1200"/>
              <a:buChar char=" "/>
              <a:defRPr>
                <a:solidFill>
                  <a:schemeClr val="lt1"/>
                </a:solidFill>
              </a:defRPr>
            </a:lvl2pPr>
            <a:lvl3pPr indent="-304800" lvl="2" marL="1371600" rtl="0">
              <a:spcBef>
                <a:spcPts val="0"/>
              </a:spcBef>
              <a:spcAft>
                <a:spcPts val="0"/>
              </a:spcAft>
              <a:buClr>
                <a:schemeClr val="lt1"/>
              </a:buClr>
              <a:buSzPts val="1200"/>
              <a:buChar char="―"/>
              <a:defRPr>
                <a:solidFill>
                  <a:schemeClr val="lt1"/>
                </a:solidFill>
              </a:defRPr>
            </a:lvl3pPr>
            <a:lvl4pPr indent="-304800" lvl="3" marL="1828800" rtl="0">
              <a:spcBef>
                <a:spcPts val="0"/>
              </a:spcBef>
              <a:spcAft>
                <a:spcPts val="0"/>
              </a:spcAft>
              <a:buClr>
                <a:schemeClr val="lt1"/>
              </a:buClr>
              <a:buSzPts val="1200"/>
              <a:buChar char="－"/>
              <a:defRPr>
                <a:solidFill>
                  <a:schemeClr val="lt1"/>
                </a:solidFill>
              </a:defRPr>
            </a:lvl4pPr>
            <a:lvl5pPr indent="-304800" lvl="4" marL="2286000" rtl="0">
              <a:spcBef>
                <a:spcPts val="0"/>
              </a:spcBef>
              <a:spcAft>
                <a:spcPts val="0"/>
              </a:spcAft>
              <a:buClr>
                <a:schemeClr val="lt1"/>
              </a:buClr>
              <a:buSzPts val="1200"/>
              <a:buChar char="－"/>
              <a:defRPr>
                <a:solidFill>
                  <a:schemeClr val="lt1"/>
                </a:solidFill>
              </a:defRPr>
            </a:lvl5pPr>
            <a:lvl6pPr indent="-304800" lvl="5" marL="2743200" rtl="0">
              <a:spcBef>
                <a:spcPts val="0"/>
              </a:spcBef>
              <a:spcAft>
                <a:spcPts val="0"/>
              </a:spcAft>
              <a:buClr>
                <a:schemeClr val="lt1"/>
              </a:buClr>
              <a:buSzPts val="1200"/>
              <a:buChar char=" "/>
              <a:defRPr>
                <a:solidFill>
                  <a:schemeClr val="lt1"/>
                </a:solidFill>
              </a:defRPr>
            </a:lvl6pPr>
            <a:lvl7pPr indent="-304800" lvl="6" marL="3200400" rtl="0">
              <a:spcBef>
                <a:spcPts val="0"/>
              </a:spcBef>
              <a:spcAft>
                <a:spcPts val="0"/>
              </a:spcAft>
              <a:buClr>
                <a:schemeClr val="lt1"/>
              </a:buClr>
              <a:buSzPts val="1200"/>
              <a:buChar char=" "/>
              <a:defRPr>
                <a:solidFill>
                  <a:schemeClr val="lt1"/>
                </a:solidFill>
              </a:defRPr>
            </a:lvl7pPr>
            <a:lvl8pPr indent="-304800" lvl="7" marL="3657600" rtl="0">
              <a:spcBef>
                <a:spcPts val="0"/>
              </a:spcBef>
              <a:spcAft>
                <a:spcPts val="0"/>
              </a:spcAft>
              <a:buClr>
                <a:schemeClr val="lt1"/>
              </a:buClr>
              <a:buSzPts val="1200"/>
              <a:buChar char=" "/>
              <a:defRPr>
                <a:solidFill>
                  <a:schemeClr val="lt1"/>
                </a:solidFill>
              </a:defRPr>
            </a:lvl8pPr>
            <a:lvl9pPr indent="-304800" lvl="8" marL="4114800" rtl="0">
              <a:spcBef>
                <a:spcPts val="0"/>
              </a:spcBef>
              <a:spcAft>
                <a:spcPts val="0"/>
              </a:spcAft>
              <a:buClr>
                <a:schemeClr val="lt1"/>
              </a:buClr>
              <a:buSzPts val="1200"/>
              <a:buChar char=" "/>
              <a:defRPr>
                <a:solidFill>
                  <a:schemeClr val="lt1"/>
                </a:solidFill>
              </a:defRPr>
            </a:lvl9pPr>
          </a:lstStyle>
          <a:p/>
        </p:txBody>
      </p:sp>
      <p:grpSp>
        <p:nvGrpSpPr>
          <p:cNvPr id="95" name="Google Shape;95;p10"/>
          <p:cNvGrpSpPr/>
          <p:nvPr/>
        </p:nvGrpSpPr>
        <p:grpSpPr>
          <a:xfrm>
            <a:off x="6023484" y="4216775"/>
            <a:ext cx="2021080" cy="2021080"/>
            <a:chOff x="1207675" y="255175"/>
            <a:chExt cx="5198250" cy="5198250"/>
          </a:xfrm>
        </p:grpSpPr>
        <p:sp>
          <p:nvSpPr>
            <p:cNvPr id="96" name="Google Shape;96;p10"/>
            <p:cNvSpPr/>
            <p:nvPr/>
          </p:nvSpPr>
          <p:spPr>
            <a:xfrm>
              <a:off x="1207675" y="255175"/>
              <a:ext cx="4628725" cy="5198250"/>
            </a:xfrm>
            <a:custGeom>
              <a:rect b="b" l="l" r="r" t="t"/>
              <a:pathLst>
                <a:path extrusionOk="0" fill="none" h="207930" w="185149">
                  <a:moveTo>
                    <a:pt x="1" y="50852"/>
                  </a:moveTo>
                  <a:lnTo>
                    <a:pt x="157078" y="1"/>
                  </a:lnTo>
                  <a:lnTo>
                    <a:pt x="157078" y="1"/>
                  </a:lnTo>
                  <a:cubicBezTo>
                    <a:pt x="185149" y="86773"/>
                    <a:pt x="137624" y="179859"/>
                    <a:pt x="50852" y="207929"/>
                  </a:cubicBezTo>
                  <a:lnTo>
                    <a:pt x="50852" y="207929"/>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0"/>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0"/>
            <p:cNvSpPr/>
            <p:nvPr/>
          </p:nvSpPr>
          <p:spPr>
            <a:xfrm>
              <a:off x="1207675" y="824700"/>
              <a:ext cx="5198250" cy="4628725"/>
            </a:xfrm>
            <a:custGeom>
              <a:rect b="b" l="l" r="r" t="t"/>
              <a:pathLst>
                <a:path extrusionOk="0" fill="none" h="185149" w="207930">
                  <a:moveTo>
                    <a:pt x="50852" y="185148"/>
                  </a:moveTo>
                  <a:lnTo>
                    <a:pt x="1" y="28071"/>
                  </a:lnTo>
                  <a:lnTo>
                    <a:pt x="1" y="28071"/>
                  </a:lnTo>
                  <a:cubicBezTo>
                    <a:pt x="86773" y="0"/>
                    <a:pt x="179859" y="47525"/>
                    <a:pt x="207929" y="134297"/>
                  </a:cubicBezTo>
                  <a:lnTo>
                    <a:pt x="207929" y="134297"/>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0"/>
            <p:cNvSpPr/>
            <p:nvPr/>
          </p:nvSpPr>
          <p:spPr>
            <a:xfrm>
              <a:off x="1777200" y="255175"/>
              <a:ext cx="4628725" cy="5198250"/>
            </a:xfrm>
            <a:custGeom>
              <a:rect b="b" l="l" r="r" t="t"/>
              <a:pathLst>
                <a:path extrusionOk="0" fill="none" h="207930" w="185149">
                  <a:moveTo>
                    <a:pt x="185148" y="157078"/>
                  </a:moveTo>
                  <a:lnTo>
                    <a:pt x="28071" y="207929"/>
                  </a:lnTo>
                  <a:lnTo>
                    <a:pt x="28071" y="207929"/>
                  </a:lnTo>
                  <a:cubicBezTo>
                    <a:pt x="0" y="121157"/>
                    <a:pt x="47525" y="28071"/>
                    <a:pt x="134297" y="1"/>
                  </a:cubicBezTo>
                  <a:lnTo>
                    <a:pt x="134297" y="1"/>
                  </a:lnTo>
                  <a:close/>
                </a:path>
              </a:pathLst>
            </a:custGeom>
            <a:noFill/>
            <a:ln cap="flat" cmpd="sng" w="9525">
              <a:solidFill>
                <a:srgbClr val="FFC800"/>
              </a:solidFill>
              <a:prstDash val="solid"/>
              <a:miter lim="85321"/>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 type="body"/>
          </p:nvPr>
        </p:nvSpPr>
        <p:spPr>
          <a:xfrm>
            <a:off x="431325" y="1282349"/>
            <a:ext cx="8265600" cy="3041700"/>
          </a:xfrm>
          <a:prstGeom prst="rect">
            <a:avLst/>
          </a:prstGeom>
          <a:noFill/>
          <a:ln>
            <a:noFill/>
          </a:ln>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Open Sans"/>
              <a:buChar char=" "/>
              <a:defRPr b="1" sz="1200">
                <a:solidFill>
                  <a:schemeClr val="dk1"/>
                </a:solidFill>
                <a:latin typeface="Open Sans"/>
                <a:ea typeface="Open Sans"/>
                <a:cs typeface="Open Sans"/>
                <a:sym typeface="Open Sans"/>
              </a:defRPr>
            </a:lvl1pPr>
            <a:lvl2pPr indent="-304800" lvl="1" marL="914400" rtl="0">
              <a:lnSpc>
                <a:spcPct val="115000"/>
              </a:lnSpc>
              <a:spcBef>
                <a:spcPts val="0"/>
              </a:spcBef>
              <a:spcAft>
                <a:spcPts val="0"/>
              </a:spcAft>
              <a:buClr>
                <a:schemeClr val="dk1"/>
              </a:buClr>
              <a:buSzPts val="1200"/>
              <a:buFont typeface="Open Sans"/>
              <a:buChar char=" "/>
              <a:defRPr sz="1200">
                <a:solidFill>
                  <a:schemeClr val="dk1"/>
                </a:solidFill>
                <a:latin typeface="Open Sans"/>
                <a:ea typeface="Open Sans"/>
                <a:cs typeface="Open Sans"/>
                <a:sym typeface="Open Sans"/>
              </a:defRPr>
            </a:lvl2pPr>
            <a:lvl3pPr indent="-304800" lvl="2" marL="1371600" rtl="0">
              <a:lnSpc>
                <a:spcPct val="115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3pPr>
            <a:lvl4pPr indent="-304800" lvl="3" marL="1828800" rtl="0">
              <a:lnSpc>
                <a:spcPct val="115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4pPr>
            <a:lvl5pPr indent="-304800" lvl="4" marL="2286000" rtl="0">
              <a:lnSpc>
                <a:spcPct val="115000"/>
              </a:lnSpc>
              <a:spcBef>
                <a:spcPts val="0"/>
              </a:spcBef>
              <a:spcAft>
                <a:spcPts val="0"/>
              </a:spcAft>
              <a:buClr>
                <a:schemeClr val="dk1"/>
              </a:buClr>
              <a:buSzPts val="1200"/>
              <a:buFont typeface="Open Sans"/>
              <a:buChar char="－"/>
              <a:defRPr sz="1200">
                <a:solidFill>
                  <a:schemeClr val="dk1"/>
                </a:solidFill>
                <a:latin typeface="Open Sans"/>
                <a:ea typeface="Open Sans"/>
                <a:cs typeface="Open Sans"/>
                <a:sym typeface="Open Sans"/>
              </a:defRPr>
            </a:lvl5pPr>
            <a:lvl6pPr indent="-304800" lvl="5" marL="2743200" rtl="0">
              <a:lnSpc>
                <a:spcPct val="115000"/>
              </a:lnSpc>
              <a:spcBef>
                <a:spcPts val="0"/>
              </a:spcBef>
              <a:spcAft>
                <a:spcPts val="0"/>
              </a:spcAft>
              <a:buClr>
                <a:schemeClr val="dk1"/>
              </a:buClr>
              <a:buSzPts val="1200"/>
              <a:buFont typeface="Open Sans"/>
              <a:buChar char=" "/>
              <a:defRPr sz="1200">
                <a:solidFill>
                  <a:schemeClr val="dk1"/>
                </a:solidFill>
                <a:latin typeface="Open Sans"/>
                <a:ea typeface="Open Sans"/>
                <a:cs typeface="Open Sans"/>
                <a:sym typeface="Open Sans"/>
              </a:defRPr>
            </a:lvl6pPr>
            <a:lvl7pPr indent="-304800" lvl="6" marL="3200400" rtl="0">
              <a:lnSpc>
                <a:spcPct val="115000"/>
              </a:lnSpc>
              <a:spcBef>
                <a:spcPts val="0"/>
              </a:spcBef>
              <a:spcAft>
                <a:spcPts val="0"/>
              </a:spcAft>
              <a:buClr>
                <a:schemeClr val="dk1"/>
              </a:buClr>
              <a:buSzPts val="1200"/>
              <a:buFont typeface="Open Sans"/>
              <a:buChar char=" "/>
              <a:defRPr sz="1200">
                <a:solidFill>
                  <a:schemeClr val="dk1"/>
                </a:solidFill>
                <a:latin typeface="Open Sans"/>
                <a:ea typeface="Open Sans"/>
                <a:cs typeface="Open Sans"/>
                <a:sym typeface="Open Sans"/>
              </a:defRPr>
            </a:lvl7pPr>
            <a:lvl8pPr indent="-304800" lvl="7" marL="3657600" rtl="0">
              <a:lnSpc>
                <a:spcPct val="115000"/>
              </a:lnSpc>
              <a:spcBef>
                <a:spcPts val="0"/>
              </a:spcBef>
              <a:spcAft>
                <a:spcPts val="0"/>
              </a:spcAft>
              <a:buClr>
                <a:schemeClr val="dk1"/>
              </a:buClr>
              <a:buSzPts val="1200"/>
              <a:buFont typeface="Open Sans"/>
              <a:buChar char=" "/>
              <a:defRPr sz="1200">
                <a:solidFill>
                  <a:schemeClr val="dk1"/>
                </a:solidFill>
                <a:latin typeface="Open Sans"/>
                <a:ea typeface="Open Sans"/>
                <a:cs typeface="Open Sans"/>
                <a:sym typeface="Open Sans"/>
              </a:defRPr>
            </a:lvl8pPr>
            <a:lvl9pPr indent="-304800" lvl="8" marL="4114800" rtl="0">
              <a:lnSpc>
                <a:spcPct val="115000"/>
              </a:lnSpc>
              <a:spcBef>
                <a:spcPts val="0"/>
              </a:spcBef>
              <a:spcAft>
                <a:spcPts val="0"/>
              </a:spcAft>
              <a:buClr>
                <a:schemeClr val="dk1"/>
              </a:buClr>
              <a:buSzPts val="1200"/>
              <a:buFont typeface="Open Sans"/>
              <a:buChar char=" "/>
              <a:defRPr sz="1200">
                <a:solidFill>
                  <a:schemeClr val="dk1"/>
                </a:solidFill>
                <a:latin typeface="Open Sans"/>
                <a:ea typeface="Open Sans"/>
                <a:cs typeface="Open Sans"/>
                <a:sym typeface="Open Sans"/>
              </a:defRPr>
            </a:lvl9pPr>
          </a:lstStyle>
          <a:p/>
        </p:txBody>
      </p:sp>
      <p:sp>
        <p:nvSpPr>
          <p:cNvPr id="7" name="Google Shape;7;p1"/>
          <p:cNvSpPr txBox="1"/>
          <p:nvPr>
            <p:ph type="title"/>
          </p:nvPr>
        </p:nvSpPr>
        <p:spPr>
          <a:xfrm>
            <a:off x="446036" y="549050"/>
            <a:ext cx="82797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2"/>
              </a:buClr>
              <a:buSzPts val="3500"/>
              <a:buFont typeface="Saira ExtraCondensed ExtraLight"/>
              <a:buNone/>
              <a:defRPr sz="3500">
                <a:solidFill>
                  <a:schemeClr val="dk2"/>
                </a:solidFill>
                <a:latin typeface="Saira ExtraCondensed ExtraLight"/>
                <a:ea typeface="Saira ExtraCondensed ExtraLight"/>
                <a:cs typeface="Saira ExtraCondensed ExtraLight"/>
                <a:sym typeface="Saira ExtraCondensed ExtraLight"/>
              </a:defRPr>
            </a:lvl1pPr>
            <a:lvl2pPr lvl="1" rtl="0">
              <a:spcBef>
                <a:spcPts val="0"/>
              </a:spcBef>
              <a:spcAft>
                <a:spcPts val="0"/>
              </a:spcAft>
              <a:buClr>
                <a:schemeClr val="accent3"/>
              </a:buClr>
              <a:buSzPts val="3500"/>
              <a:buNone/>
              <a:defRPr sz="3500">
                <a:solidFill>
                  <a:schemeClr val="accent3"/>
                </a:solidFill>
              </a:defRPr>
            </a:lvl2pPr>
            <a:lvl3pPr lvl="2" rtl="0">
              <a:spcBef>
                <a:spcPts val="0"/>
              </a:spcBef>
              <a:spcAft>
                <a:spcPts val="0"/>
              </a:spcAft>
              <a:buClr>
                <a:schemeClr val="accent3"/>
              </a:buClr>
              <a:buSzPts val="3500"/>
              <a:buNone/>
              <a:defRPr sz="3500">
                <a:solidFill>
                  <a:schemeClr val="accent3"/>
                </a:solidFill>
              </a:defRPr>
            </a:lvl3pPr>
            <a:lvl4pPr lvl="3" rtl="0">
              <a:spcBef>
                <a:spcPts val="0"/>
              </a:spcBef>
              <a:spcAft>
                <a:spcPts val="0"/>
              </a:spcAft>
              <a:buClr>
                <a:schemeClr val="accent3"/>
              </a:buClr>
              <a:buSzPts val="3500"/>
              <a:buNone/>
              <a:defRPr sz="3500">
                <a:solidFill>
                  <a:schemeClr val="accent3"/>
                </a:solidFill>
              </a:defRPr>
            </a:lvl4pPr>
            <a:lvl5pPr lvl="4" rtl="0">
              <a:spcBef>
                <a:spcPts val="0"/>
              </a:spcBef>
              <a:spcAft>
                <a:spcPts val="0"/>
              </a:spcAft>
              <a:buClr>
                <a:schemeClr val="accent3"/>
              </a:buClr>
              <a:buSzPts val="3500"/>
              <a:buNone/>
              <a:defRPr sz="3500">
                <a:solidFill>
                  <a:schemeClr val="accent3"/>
                </a:solidFill>
              </a:defRPr>
            </a:lvl5pPr>
            <a:lvl6pPr lvl="5" rtl="0">
              <a:spcBef>
                <a:spcPts val="0"/>
              </a:spcBef>
              <a:spcAft>
                <a:spcPts val="0"/>
              </a:spcAft>
              <a:buClr>
                <a:schemeClr val="accent3"/>
              </a:buClr>
              <a:buSzPts val="3500"/>
              <a:buNone/>
              <a:defRPr sz="3500">
                <a:solidFill>
                  <a:schemeClr val="accent3"/>
                </a:solidFill>
              </a:defRPr>
            </a:lvl6pPr>
            <a:lvl7pPr lvl="6" rtl="0">
              <a:spcBef>
                <a:spcPts val="0"/>
              </a:spcBef>
              <a:spcAft>
                <a:spcPts val="0"/>
              </a:spcAft>
              <a:buClr>
                <a:schemeClr val="accent3"/>
              </a:buClr>
              <a:buSzPts val="3500"/>
              <a:buNone/>
              <a:defRPr sz="3500">
                <a:solidFill>
                  <a:schemeClr val="accent3"/>
                </a:solidFill>
              </a:defRPr>
            </a:lvl7pPr>
            <a:lvl8pPr lvl="7" rtl="0">
              <a:spcBef>
                <a:spcPts val="0"/>
              </a:spcBef>
              <a:spcAft>
                <a:spcPts val="0"/>
              </a:spcAft>
              <a:buClr>
                <a:schemeClr val="accent3"/>
              </a:buClr>
              <a:buSzPts val="3500"/>
              <a:buNone/>
              <a:defRPr sz="3500">
                <a:solidFill>
                  <a:schemeClr val="accent3"/>
                </a:solidFill>
              </a:defRPr>
            </a:lvl8pPr>
            <a:lvl9pPr lvl="8" rtl="0">
              <a:spcBef>
                <a:spcPts val="0"/>
              </a:spcBef>
              <a:spcAft>
                <a:spcPts val="0"/>
              </a:spcAft>
              <a:buClr>
                <a:schemeClr val="accent3"/>
              </a:buClr>
              <a:buSzPts val="3500"/>
              <a:buNone/>
              <a:defRPr sz="3500">
                <a:solidFill>
                  <a:schemeClr val="accent3"/>
                </a:solidFill>
              </a:defRPr>
            </a:lvl9pPr>
          </a:lstStyle>
          <a:p/>
        </p:txBody>
      </p:sp>
      <p:sp>
        <p:nvSpPr>
          <p:cNvPr id="8" name="Google Shape;8;p1"/>
          <p:cNvSpPr txBox="1"/>
          <p:nvPr>
            <p:ph idx="12" type="sldNum"/>
          </p:nvPr>
        </p:nvSpPr>
        <p:spPr>
          <a:xfrm>
            <a:off x="8148230" y="4860046"/>
            <a:ext cx="548700" cy="230400"/>
          </a:xfrm>
          <a:prstGeom prst="rect">
            <a:avLst/>
          </a:prstGeom>
          <a:noFill/>
          <a:ln>
            <a:noFill/>
          </a:ln>
        </p:spPr>
        <p:txBody>
          <a:bodyPr anchorCtr="0" anchor="ctr" bIns="91425" lIns="91425" spcFirstLastPara="1" rIns="91425" wrap="square" tIns="91425">
            <a:noAutofit/>
          </a:bodyPr>
          <a:lstStyle>
            <a:lvl1pPr lvl="0" rtl="0" algn="r">
              <a:buNone/>
              <a:defRPr b="1" sz="600">
                <a:solidFill>
                  <a:schemeClr val="dk1"/>
                </a:solidFill>
                <a:latin typeface="Open Sans"/>
                <a:ea typeface="Open Sans"/>
                <a:cs typeface="Open Sans"/>
                <a:sym typeface="Open Sans"/>
              </a:defRPr>
            </a:lvl1pPr>
            <a:lvl2pPr lvl="1" rtl="0" algn="r">
              <a:buNone/>
              <a:defRPr b="1" sz="600">
                <a:solidFill>
                  <a:schemeClr val="dk1"/>
                </a:solidFill>
                <a:latin typeface="Open Sans"/>
                <a:ea typeface="Open Sans"/>
                <a:cs typeface="Open Sans"/>
                <a:sym typeface="Open Sans"/>
              </a:defRPr>
            </a:lvl2pPr>
            <a:lvl3pPr lvl="2" rtl="0" algn="r">
              <a:buNone/>
              <a:defRPr b="1" sz="600">
                <a:solidFill>
                  <a:schemeClr val="dk1"/>
                </a:solidFill>
                <a:latin typeface="Open Sans"/>
                <a:ea typeface="Open Sans"/>
                <a:cs typeface="Open Sans"/>
                <a:sym typeface="Open Sans"/>
              </a:defRPr>
            </a:lvl3pPr>
            <a:lvl4pPr lvl="3" rtl="0" algn="r">
              <a:buNone/>
              <a:defRPr b="1" sz="600">
                <a:solidFill>
                  <a:schemeClr val="dk1"/>
                </a:solidFill>
                <a:latin typeface="Open Sans"/>
                <a:ea typeface="Open Sans"/>
                <a:cs typeface="Open Sans"/>
                <a:sym typeface="Open Sans"/>
              </a:defRPr>
            </a:lvl4pPr>
            <a:lvl5pPr lvl="4" rtl="0" algn="r">
              <a:buNone/>
              <a:defRPr b="1" sz="600">
                <a:solidFill>
                  <a:schemeClr val="dk1"/>
                </a:solidFill>
                <a:latin typeface="Open Sans"/>
                <a:ea typeface="Open Sans"/>
                <a:cs typeface="Open Sans"/>
                <a:sym typeface="Open Sans"/>
              </a:defRPr>
            </a:lvl5pPr>
            <a:lvl6pPr lvl="5" rtl="0" algn="r">
              <a:buNone/>
              <a:defRPr b="1" sz="600">
                <a:solidFill>
                  <a:schemeClr val="dk1"/>
                </a:solidFill>
                <a:latin typeface="Open Sans"/>
                <a:ea typeface="Open Sans"/>
                <a:cs typeface="Open Sans"/>
                <a:sym typeface="Open Sans"/>
              </a:defRPr>
            </a:lvl6pPr>
            <a:lvl7pPr lvl="6" rtl="0" algn="r">
              <a:buNone/>
              <a:defRPr b="1" sz="600">
                <a:solidFill>
                  <a:schemeClr val="dk1"/>
                </a:solidFill>
                <a:latin typeface="Open Sans"/>
                <a:ea typeface="Open Sans"/>
                <a:cs typeface="Open Sans"/>
                <a:sym typeface="Open Sans"/>
              </a:defRPr>
            </a:lvl7pPr>
            <a:lvl8pPr lvl="7" rtl="0" algn="r">
              <a:buNone/>
              <a:defRPr b="1" sz="600">
                <a:solidFill>
                  <a:schemeClr val="dk1"/>
                </a:solidFill>
                <a:latin typeface="Open Sans"/>
                <a:ea typeface="Open Sans"/>
                <a:cs typeface="Open Sans"/>
                <a:sym typeface="Open Sans"/>
              </a:defRPr>
            </a:lvl8pPr>
            <a:lvl9pPr lvl="8" rtl="0" algn="r">
              <a:buNone/>
              <a:defRPr b="1" sz="600">
                <a:solidFill>
                  <a:schemeClr val="dk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fr"/>
              <a:t>‹#›</a:t>
            </a:fld>
            <a:endParaRPr/>
          </a:p>
        </p:txBody>
      </p:sp>
      <p:sp>
        <p:nvSpPr>
          <p:cNvPr id="9" name="Google Shape;9;p1"/>
          <p:cNvSpPr txBox="1"/>
          <p:nvPr/>
        </p:nvSpPr>
        <p:spPr>
          <a:xfrm>
            <a:off x="2165643" y="4860046"/>
            <a:ext cx="4817700" cy="230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fr" sz="600">
                <a:solidFill>
                  <a:schemeClr val="dk1"/>
                </a:solidFill>
                <a:latin typeface="Open Sans ExtraBold"/>
                <a:ea typeface="Open Sans ExtraBold"/>
                <a:cs typeface="Open Sans ExtraBold"/>
                <a:sym typeface="Open Sans ExtraBold"/>
              </a:rPr>
              <a:t>Ippon©</a:t>
            </a:r>
            <a:endParaRPr sz="600">
              <a:solidFill>
                <a:schemeClr val="dk1"/>
              </a:solidFill>
              <a:latin typeface="Open Sans"/>
              <a:ea typeface="Open Sans"/>
              <a:cs typeface="Open Sans"/>
              <a:sym typeface="Open Sans"/>
            </a:endParaRPr>
          </a:p>
        </p:txBody>
      </p:sp>
      <p:sp>
        <p:nvSpPr>
          <p:cNvPr id="10" name="Google Shape;10;p1"/>
          <p:cNvSpPr/>
          <p:nvPr/>
        </p:nvSpPr>
        <p:spPr>
          <a:xfrm>
            <a:off x="446025" y="4883119"/>
            <a:ext cx="184262" cy="184262"/>
          </a:xfrm>
          <a:custGeom>
            <a:rect b="b" l="l" r="r" t="t"/>
            <a:pathLst>
              <a:path extrusionOk="0" h="199742" w="199742">
                <a:moveTo>
                  <a:pt x="144456" y="7134"/>
                </a:moveTo>
                <a:cubicBezTo>
                  <a:pt x="128405" y="11592"/>
                  <a:pt x="114138" y="17834"/>
                  <a:pt x="99871" y="25859"/>
                </a:cubicBezTo>
                <a:cubicBezTo>
                  <a:pt x="85603" y="17834"/>
                  <a:pt x="70444" y="11592"/>
                  <a:pt x="55286" y="7134"/>
                </a:cubicBezTo>
                <a:close/>
                <a:moveTo>
                  <a:pt x="7134" y="7134"/>
                </a:moveTo>
                <a:cubicBezTo>
                  <a:pt x="37451" y="8025"/>
                  <a:pt x="65986" y="16051"/>
                  <a:pt x="92737" y="30318"/>
                </a:cubicBezTo>
                <a:cubicBezTo>
                  <a:pt x="68022" y="46206"/>
                  <a:pt x="46803" y="67336"/>
                  <a:pt x="30807" y="91979"/>
                </a:cubicBezTo>
                <a:lnTo>
                  <a:pt x="30807" y="91979"/>
                </a:lnTo>
                <a:cubicBezTo>
                  <a:pt x="16791" y="65447"/>
                  <a:pt x="8900" y="37165"/>
                  <a:pt x="7134" y="7134"/>
                </a:cubicBezTo>
                <a:close/>
                <a:moveTo>
                  <a:pt x="191716" y="7134"/>
                </a:moveTo>
                <a:lnTo>
                  <a:pt x="191716" y="7134"/>
                </a:lnTo>
                <a:cubicBezTo>
                  <a:pt x="190824" y="37451"/>
                  <a:pt x="182799" y="65986"/>
                  <a:pt x="169423" y="92737"/>
                </a:cubicBezTo>
                <a:cubicBezTo>
                  <a:pt x="153373" y="67769"/>
                  <a:pt x="131972" y="46369"/>
                  <a:pt x="107004" y="30318"/>
                </a:cubicBezTo>
                <a:cubicBezTo>
                  <a:pt x="132864" y="16051"/>
                  <a:pt x="162290" y="8025"/>
                  <a:pt x="191716" y="7134"/>
                </a:cubicBezTo>
                <a:close/>
                <a:moveTo>
                  <a:pt x="7134" y="55286"/>
                </a:moveTo>
                <a:cubicBezTo>
                  <a:pt x="11592" y="70444"/>
                  <a:pt x="17834" y="85603"/>
                  <a:pt x="25859" y="99871"/>
                </a:cubicBezTo>
                <a:cubicBezTo>
                  <a:pt x="17834" y="114138"/>
                  <a:pt x="11592" y="128405"/>
                  <a:pt x="7134" y="144456"/>
                </a:cubicBezTo>
                <a:lnTo>
                  <a:pt x="7134" y="55286"/>
                </a:lnTo>
                <a:close/>
                <a:moveTo>
                  <a:pt x="192608" y="55286"/>
                </a:moveTo>
                <a:lnTo>
                  <a:pt x="192608" y="144456"/>
                </a:lnTo>
                <a:cubicBezTo>
                  <a:pt x="188149" y="128405"/>
                  <a:pt x="181907" y="113246"/>
                  <a:pt x="173882" y="99871"/>
                </a:cubicBezTo>
                <a:cubicBezTo>
                  <a:pt x="181907" y="85603"/>
                  <a:pt x="188149" y="70444"/>
                  <a:pt x="191716" y="55286"/>
                </a:cubicBezTo>
                <a:close/>
                <a:moveTo>
                  <a:pt x="99871" y="34776"/>
                </a:moveTo>
                <a:cubicBezTo>
                  <a:pt x="126622" y="50827"/>
                  <a:pt x="148914" y="73120"/>
                  <a:pt x="164965" y="99871"/>
                </a:cubicBezTo>
                <a:cubicBezTo>
                  <a:pt x="148914" y="126622"/>
                  <a:pt x="126622" y="148914"/>
                  <a:pt x="99871" y="164965"/>
                </a:cubicBezTo>
                <a:cubicBezTo>
                  <a:pt x="73120" y="148914"/>
                  <a:pt x="50827" y="126622"/>
                  <a:pt x="34776" y="99871"/>
                </a:cubicBezTo>
                <a:cubicBezTo>
                  <a:pt x="50827" y="73120"/>
                  <a:pt x="73120" y="50827"/>
                  <a:pt x="99871" y="34776"/>
                </a:cubicBezTo>
                <a:close/>
                <a:moveTo>
                  <a:pt x="31210" y="107004"/>
                </a:moveTo>
                <a:cubicBezTo>
                  <a:pt x="46369" y="131972"/>
                  <a:pt x="67769" y="153373"/>
                  <a:pt x="92737" y="169423"/>
                </a:cubicBezTo>
                <a:cubicBezTo>
                  <a:pt x="66878" y="182799"/>
                  <a:pt x="37451" y="190824"/>
                  <a:pt x="7134" y="191716"/>
                </a:cubicBezTo>
                <a:cubicBezTo>
                  <a:pt x="8025" y="162290"/>
                  <a:pt x="16051" y="132864"/>
                  <a:pt x="30318" y="107004"/>
                </a:cubicBezTo>
                <a:close/>
                <a:moveTo>
                  <a:pt x="99871" y="172990"/>
                </a:moveTo>
                <a:cubicBezTo>
                  <a:pt x="113246" y="181016"/>
                  <a:pt x="128405" y="187257"/>
                  <a:pt x="144456" y="191716"/>
                </a:cubicBezTo>
                <a:lnTo>
                  <a:pt x="55286" y="191716"/>
                </a:lnTo>
                <a:cubicBezTo>
                  <a:pt x="70444" y="187257"/>
                  <a:pt x="85603" y="181016"/>
                  <a:pt x="99871" y="172990"/>
                </a:cubicBezTo>
                <a:close/>
                <a:moveTo>
                  <a:pt x="169423" y="107004"/>
                </a:moveTo>
                <a:cubicBezTo>
                  <a:pt x="183691" y="132864"/>
                  <a:pt x="191716" y="162290"/>
                  <a:pt x="192608" y="191716"/>
                </a:cubicBezTo>
                <a:cubicBezTo>
                  <a:pt x="162290" y="190824"/>
                  <a:pt x="133755" y="182799"/>
                  <a:pt x="107004" y="169423"/>
                </a:cubicBezTo>
                <a:cubicBezTo>
                  <a:pt x="131972" y="153373"/>
                  <a:pt x="153373" y="131972"/>
                  <a:pt x="169423" y="107004"/>
                </a:cubicBezTo>
                <a:close/>
                <a:moveTo>
                  <a:pt x="0" y="0"/>
                </a:moveTo>
                <a:lnTo>
                  <a:pt x="0" y="199741"/>
                </a:lnTo>
                <a:lnTo>
                  <a:pt x="199741" y="199741"/>
                </a:lnTo>
                <a:lnTo>
                  <a:pt x="199741" y="0"/>
                </a:lnTo>
                <a:close/>
              </a:path>
            </a:pathLst>
          </a:custGeom>
          <a:solidFill>
            <a:srgbClr val="000F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0F41"/>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272">
          <p15:clr>
            <a:srgbClr val="EA4335"/>
          </p15:clr>
        </p15:guide>
        <p15:guide id="4" pos="5486">
          <p15:clr>
            <a:srgbClr val="EA4335"/>
          </p15:clr>
        </p15:guide>
        <p15:guide id="5" orient="horz" pos="302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hyperlink" Target="http://linkedin.com/in/lucaslittl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png"/><Relationship Id="rId4" Type="http://schemas.openxmlformats.org/officeDocument/2006/relationships/hyperlink" Target="http://linkedin.com/in/lucaslittle" TargetMode="External"/><Relationship Id="rId5"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45.png"/><Relationship Id="rId4" Type="http://schemas.openxmlformats.org/officeDocument/2006/relationships/image" Target="../media/image31.jpg"/><Relationship Id="rId9" Type="http://schemas.openxmlformats.org/officeDocument/2006/relationships/image" Target="../media/image21.jpg"/><Relationship Id="rId5" Type="http://schemas.openxmlformats.org/officeDocument/2006/relationships/image" Target="../media/image25.jpg"/><Relationship Id="rId6" Type="http://schemas.openxmlformats.org/officeDocument/2006/relationships/image" Target="../media/image18.jpg"/><Relationship Id="rId7" Type="http://schemas.openxmlformats.org/officeDocument/2006/relationships/image" Target="../media/image28.jpg"/><Relationship Id="rId8" Type="http://schemas.openxmlformats.org/officeDocument/2006/relationships/image" Target="../media/image30.jpg"/><Relationship Id="rId11" Type="http://schemas.openxmlformats.org/officeDocument/2006/relationships/image" Target="../media/image19.jpg"/><Relationship Id="rId10" Type="http://schemas.openxmlformats.org/officeDocument/2006/relationships/image" Target="../media/image27.jpg"/><Relationship Id="rId12"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20.png"/><Relationship Id="rId4" Type="http://schemas.openxmlformats.org/officeDocument/2006/relationships/hyperlink" Target="https://d413meycdi03z.cloudfront.ne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1.png"/><Relationship Id="rId4" Type="http://schemas.openxmlformats.org/officeDocument/2006/relationships/image" Target="../media/image24.png"/><Relationship Id="rId5"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35"/>
          <p:cNvSpPr txBox="1"/>
          <p:nvPr>
            <p:ph type="title"/>
          </p:nvPr>
        </p:nvSpPr>
        <p:spPr>
          <a:xfrm>
            <a:off x="431325" y="1481400"/>
            <a:ext cx="5122500" cy="21807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fr" sz="5200"/>
              <a:t>Cracking th</a:t>
            </a:r>
            <a:r>
              <a:rPr lang="fr" sz="5200"/>
              <a:t>e </a:t>
            </a:r>
            <a:r>
              <a:rPr lang="fr" sz="5200"/>
              <a:t>Cloud: </a:t>
            </a:r>
            <a:endParaRPr sz="5200"/>
          </a:p>
          <a:p>
            <a:pPr indent="0" lvl="0" marL="0" rtl="0" algn="l">
              <a:lnSpc>
                <a:spcPct val="80000"/>
              </a:lnSpc>
              <a:spcBef>
                <a:spcPts val="0"/>
              </a:spcBef>
              <a:spcAft>
                <a:spcPts val="0"/>
              </a:spcAft>
              <a:buNone/>
            </a:pPr>
            <a:r>
              <a:rPr lang="fr" sz="3600"/>
              <a:t>How AWS Certifications can </a:t>
            </a:r>
            <a:endParaRPr sz="3600"/>
          </a:p>
          <a:p>
            <a:pPr indent="0" lvl="0" marL="0" rtl="0" algn="l">
              <a:lnSpc>
                <a:spcPct val="80000"/>
              </a:lnSpc>
              <a:spcBef>
                <a:spcPts val="0"/>
              </a:spcBef>
              <a:spcAft>
                <a:spcPts val="0"/>
              </a:spcAft>
              <a:buNone/>
            </a:pPr>
            <a:r>
              <a:rPr lang="fr" sz="3600"/>
              <a:t>Launch Your Career</a:t>
            </a:r>
            <a:endParaRPr sz="3600"/>
          </a:p>
        </p:txBody>
      </p:sp>
      <p:sp>
        <p:nvSpPr>
          <p:cNvPr id="321" name="Google Shape;321;p35"/>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22" name="Google Shape;322;p35"/>
          <p:cNvSpPr txBox="1"/>
          <p:nvPr>
            <p:ph idx="1" type="body"/>
          </p:nvPr>
        </p:nvSpPr>
        <p:spPr>
          <a:xfrm>
            <a:off x="453675" y="3609150"/>
            <a:ext cx="2645100" cy="45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t>Lucas Little</a:t>
            </a:r>
            <a:endParaRPr sz="1200"/>
          </a:p>
          <a:p>
            <a:pPr indent="0" lvl="0" marL="0" rtl="0" algn="l">
              <a:spcBef>
                <a:spcPts val="1000"/>
              </a:spcBef>
              <a:spcAft>
                <a:spcPts val="1200"/>
              </a:spcAft>
              <a:buNone/>
            </a:pPr>
            <a:r>
              <a:rPr b="0" lang="fr" sz="1200"/>
              <a:t>Head of Cloud &amp; DevOps, </a:t>
            </a:r>
            <a:br>
              <a:rPr b="0" lang="fr" sz="1200"/>
            </a:br>
            <a:r>
              <a:rPr b="0" lang="fr" sz="1200"/>
              <a:t>Ippon Technologies USA</a:t>
            </a:r>
            <a:br>
              <a:rPr b="0" lang="fr" sz="1200"/>
            </a:br>
            <a:endParaRPr b="0" sz="1200"/>
          </a:p>
        </p:txBody>
      </p:sp>
      <p:pic>
        <p:nvPicPr>
          <p:cNvPr id="323" name="Google Shape;323;p35" title="EXE_LOGO_IPPON_BLANC_RVB.png"/>
          <p:cNvPicPr preferRelativeResize="0"/>
          <p:nvPr/>
        </p:nvPicPr>
        <p:blipFill rotWithShape="1">
          <a:blip r:embed="rId3">
            <a:alphaModFix/>
          </a:blip>
          <a:srcRect b="0" l="14376" r="0" t="0"/>
          <a:stretch/>
        </p:blipFill>
        <p:spPr>
          <a:xfrm>
            <a:off x="453675" y="155150"/>
            <a:ext cx="1181225" cy="6681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44"/>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06" name="Google Shape;406;p44"/>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Architecture of Earlier Survey</a:t>
            </a:r>
            <a:endParaRPr/>
          </a:p>
        </p:txBody>
      </p:sp>
      <p:pic>
        <p:nvPicPr>
          <p:cNvPr id="407" name="Google Shape;407;p44" title="Blank diagram (2).png"/>
          <p:cNvPicPr preferRelativeResize="0"/>
          <p:nvPr/>
        </p:nvPicPr>
        <p:blipFill>
          <a:blip r:embed="rId3">
            <a:alphaModFix/>
          </a:blip>
          <a:stretch>
            <a:fillRect/>
          </a:stretch>
        </p:blipFill>
        <p:spPr>
          <a:xfrm>
            <a:off x="1022900" y="1121750"/>
            <a:ext cx="7026927" cy="3494050"/>
          </a:xfrm>
          <a:prstGeom prst="rect">
            <a:avLst/>
          </a:prstGeom>
          <a:noFill/>
          <a:ln>
            <a:noFill/>
          </a:ln>
        </p:spPr>
      </p:pic>
      <p:sp>
        <p:nvSpPr>
          <p:cNvPr id="408" name="Google Shape;408;p44"/>
          <p:cNvSpPr txBox="1"/>
          <p:nvPr/>
        </p:nvSpPr>
        <p:spPr>
          <a:xfrm>
            <a:off x="3472563" y="4499300"/>
            <a:ext cx="21276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800">
                <a:solidFill>
                  <a:schemeClr val="dk1"/>
                </a:solidFill>
                <a:latin typeface="Open Sans"/>
                <a:ea typeface="Open Sans"/>
                <a:cs typeface="Open Sans"/>
                <a:sym typeface="Open Sans"/>
              </a:rPr>
              <a:t>github.com/lukelittle/cracking-the-cloud</a:t>
            </a:r>
            <a:endParaRPr sz="8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ph idx="1" type="body"/>
          </p:nvPr>
        </p:nvSpPr>
        <p:spPr>
          <a:xfrm>
            <a:off x="431325" y="1279350"/>
            <a:ext cx="4140600" cy="3044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0" lang="fr">
                <a:solidFill>
                  <a:srgbClr val="000000"/>
                </a:solidFill>
              </a:rPr>
              <a:t>According to a 2024 report, 65% of IT leaders report a "skills gap" in their cloud teams. This shows a massive, unmet demand for cloud talent. (HR Dive, 2024)</a:t>
            </a:r>
            <a:endParaRPr b="0">
              <a:solidFill>
                <a:srgbClr val="000000"/>
              </a:solidFill>
            </a:endParaRPr>
          </a:p>
          <a:p>
            <a:pPr indent="0" lvl="0" marL="0" rtl="0" algn="l">
              <a:spcBef>
                <a:spcPts val="1200"/>
              </a:spcBef>
              <a:spcAft>
                <a:spcPts val="0"/>
              </a:spcAft>
              <a:buNone/>
            </a:pPr>
            <a:r>
              <a:rPr b="0" lang="fr">
                <a:solidFill>
                  <a:srgbClr val="000000"/>
                </a:solidFill>
              </a:rPr>
              <a:t>High Pay Cloud Jobs Pay More. As of late 2024, the average salary for a cloud architect is around </a:t>
            </a:r>
            <a:r>
              <a:rPr lang="fr">
                <a:solidFill>
                  <a:srgbClr val="000000"/>
                </a:solidFill>
              </a:rPr>
              <a:t>$198,000</a:t>
            </a:r>
            <a:r>
              <a:rPr b="0" lang="fr">
                <a:solidFill>
                  <a:srgbClr val="000000"/>
                </a:solidFill>
              </a:rPr>
              <a:t>, and a cloud engineer averages over </a:t>
            </a:r>
            <a:r>
              <a:rPr lang="fr">
                <a:solidFill>
                  <a:srgbClr val="000000"/>
                </a:solidFill>
              </a:rPr>
              <a:t>$118,000</a:t>
            </a:r>
            <a:r>
              <a:rPr b="0" lang="fr">
                <a:solidFill>
                  <a:srgbClr val="000000"/>
                </a:solidFill>
              </a:rPr>
              <a:t>. (Caltech, 2025)</a:t>
            </a:r>
            <a:endParaRPr b="0">
              <a:solidFill>
                <a:srgbClr val="000000"/>
              </a:solidFill>
            </a:endParaRPr>
          </a:p>
          <a:p>
            <a:pPr indent="0" lvl="0" marL="0" rtl="0" algn="l">
              <a:spcBef>
                <a:spcPts val="1200"/>
              </a:spcBef>
              <a:spcAft>
                <a:spcPts val="0"/>
              </a:spcAft>
              <a:buNone/>
            </a:pPr>
            <a:r>
              <a:rPr b="0" lang="fr">
                <a:solidFill>
                  <a:srgbClr val="000000"/>
                </a:solidFill>
              </a:rPr>
              <a:t>High Impact Cloud Fuels AI. You cannot have an AI revolution without the cloud. Supporting the cloud is directly supporting the engine that AI runs on.</a:t>
            </a:r>
            <a:endParaRPr b="0">
              <a:solidFill>
                <a:srgbClr val="000000"/>
              </a:solidFill>
            </a:endParaRPr>
          </a:p>
          <a:p>
            <a:pPr indent="0" lvl="0" marL="0" rtl="0" algn="l">
              <a:spcBef>
                <a:spcPts val="1200"/>
              </a:spcBef>
              <a:spcAft>
                <a:spcPts val="1200"/>
              </a:spcAft>
              <a:buNone/>
            </a:pPr>
            <a:r>
              <a:t/>
            </a:r>
            <a:endParaRPr sz="1100">
              <a:solidFill>
                <a:srgbClr val="000000"/>
              </a:solidFill>
            </a:endParaRPr>
          </a:p>
        </p:txBody>
      </p:sp>
      <p:sp>
        <p:nvSpPr>
          <p:cNvPr id="414" name="Google Shape;414;p45"/>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15" name="Google Shape;415;p45"/>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Why Pursue a Career in Cloud?</a:t>
            </a:r>
            <a:endParaRPr/>
          </a:p>
        </p:txBody>
      </p:sp>
      <p:sp>
        <p:nvSpPr>
          <p:cNvPr id="416" name="Google Shape;416;p45"/>
          <p:cNvSpPr txBox="1"/>
          <p:nvPr/>
        </p:nvSpPr>
        <p:spPr>
          <a:xfrm>
            <a:off x="5640300" y="1279350"/>
            <a:ext cx="2315700" cy="220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lang="fr" sz="1200">
                <a:latin typeface="Open Sans"/>
                <a:ea typeface="Open Sans"/>
                <a:cs typeface="Open Sans"/>
                <a:sym typeface="Open Sans"/>
              </a:rPr>
              <a:t>Just a Few of the Job Titles:</a:t>
            </a:r>
            <a:endParaRPr b="1" sz="1200">
              <a:latin typeface="Open Sans"/>
              <a:ea typeface="Open Sans"/>
              <a:cs typeface="Open Sans"/>
              <a:sym typeface="Open Sans"/>
            </a:endParaRPr>
          </a:p>
          <a:p>
            <a:pPr indent="0" lvl="0" marL="0" rtl="0" algn="l">
              <a:lnSpc>
                <a:spcPct val="115000"/>
              </a:lnSpc>
              <a:spcBef>
                <a:spcPts val="1200"/>
              </a:spcBef>
              <a:spcAft>
                <a:spcPts val="0"/>
              </a:spcAft>
              <a:buNone/>
            </a:pPr>
            <a:r>
              <a:rPr lang="fr" sz="1200">
                <a:latin typeface="Open Sans"/>
                <a:ea typeface="Open Sans"/>
                <a:cs typeface="Open Sans"/>
                <a:sym typeface="Open Sans"/>
              </a:rPr>
              <a:t>Cloud Engineer</a:t>
            </a:r>
            <a:endParaRPr sz="1200">
              <a:latin typeface="Open Sans"/>
              <a:ea typeface="Open Sans"/>
              <a:cs typeface="Open Sans"/>
              <a:sym typeface="Open Sans"/>
            </a:endParaRPr>
          </a:p>
          <a:p>
            <a:pPr indent="0" lvl="0" marL="0" rtl="0" algn="l">
              <a:lnSpc>
                <a:spcPct val="115000"/>
              </a:lnSpc>
              <a:spcBef>
                <a:spcPts val="1200"/>
              </a:spcBef>
              <a:spcAft>
                <a:spcPts val="0"/>
              </a:spcAft>
              <a:buNone/>
            </a:pPr>
            <a:r>
              <a:rPr lang="fr" sz="1200">
                <a:latin typeface="Open Sans"/>
                <a:ea typeface="Open Sans"/>
                <a:cs typeface="Open Sans"/>
                <a:sym typeface="Open Sans"/>
              </a:rPr>
              <a:t>Solutions Architect</a:t>
            </a:r>
            <a:endParaRPr sz="1200">
              <a:latin typeface="Open Sans"/>
              <a:ea typeface="Open Sans"/>
              <a:cs typeface="Open Sans"/>
              <a:sym typeface="Open Sans"/>
            </a:endParaRPr>
          </a:p>
          <a:p>
            <a:pPr indent="0" lvl="0" marL="0" rtl="0" algn="l">
              <a:lnSpc>
                <a:spcPct val="115000"/>
              </a:lnSpc>
              <a:spcBef>
                <a:spcPts val="1200"/>
              </a:spcBef>
              <a:spcAft>
                <a:spcPts val="0"/>
              </a:spcAft>
              <a:buNone/>
            </a:pPr>
            <a:r>
              <a:rPr lang="fr" sz="1200">
                <a:latin typeface="Open Sans"/>
                <a:ea typeface="Open Sans"/>
                <a:cs typeface="Open Sans"/>
                <a:sym typeface="Open Sans"/>
              </a:rPr>
              <a:t>DevOps Engineer</a:t>
            </a:r>
            <a:endParaRPr sz="1200">
              <a:latin typeface="Open Sans"/>
              <a:ea typeface="Open Sans"/>
              <a:cs typeface="Open Sans"/>
              <a:sym typeface="Open Sans"/>
            </a:endParaRPr>
          </a:p>
          <a:p>
            <a:pPr indent="0" lvl="0" marL="0" rtl="0" algn="l">
              <a:lnSpc>
                <a:spcPct val="115000"/>
              </a:lnSpc>
              <a:spcBef>
                <a:spcPts val="1200"/>
              </a:spcBef>
              <a:spcAft>
                <a:spcPts val="0"/>
              </a:spcAft>
              <a:buNone/>
            </a:pPr>
            <a:r>
              <a:rPr lang="fr" sz="1200">
                <a:latin typeface="Open Sans"/>
                <a:ea typeface="Open Sans"/>
                <a:cs typeface="Open Sans"/>
                <a:sym typeface="Open Sans"/>
              </a:rPr>
              <a:t>Cloud Security Specialist</a:t>
            </a:r>
            <a:endParaRPr sz="1200">
              <a:latin typeface="Open Sans"/>
              <a:ea typeface="Open Sans"/>
              <a:cs typeface="Open Sans"/>
              <a:sym typeface="Open Sans"/>
            </a:endParaRPr>
          </a:p>
          <a:p>
            <a:pPr indent="0" lvl="0" marL="0" rtl="0" algn="l">
              <a:lnSpc>
                <a:spcPct val="115000"/>
              </a:lnSpc>
              <a:spcBef>
                <a:spcPts val="1200"/>
              </a:spcBef>
              <a:spcAft>
                <a:spcPts val="1200"/>
              </a:spcAft>
              <a:buNone/>
            </a:pPr>
            <a:r>
              <a:rPr lang="fr" sz="1200">
                <a:latin typeface="Open Sans"/>
                <a:ea typeface="Open Sans"/>
                <a:cs typeface="Open Sans"/>
                <a:sym typeface="Open Sans"/>
              </a:rPr>
              <a:t>Cloud Developer</a:t>
            </a:r>
            <a:endParaRPr sz="1200">
              <a:solidFill>
                <a:schemeClr val="dk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6"/>
          <p:cNvSpPr txBox="1"/>
          <p:nvPr>
            <p:ph idx="1" type="body"/>
          </p:nvPr>
        </p:nvSpPr>
        <p:spPr>
          <a:xfrm>
            <a:off x="431325" y="1298025"/>
            <a:ext cx="4283700" cy="30261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0" lang="fr"/>
              <a:t>The cloud market is dominated by three main providers, often called hyperscalers.</a:t>
            </a:r>
            <a:endParaRPr b="0">
              <a:solidFill>
                <a:srgbClr val="000000"/>
              </a:solidFill>
            </a:endParaRPr>
          </a:p>
          <a:p>
            <a:pPr indent="0" lvl="0" marL="0" rtl="0" algn="l">
              <a:spcBef>
                <a:spcPts val="1200"/>
              </a:spcBef>
              <a:spcAft>
                <a:spcPts val="0"/>
              </a:spcAft>
              <a:buNone/>
            </a:pPr>
            <a:r>
              <a:rPr b="0" lang="fr">
                <a:solidFill>
                  <a:srgbClr val="000000"/>
                </a:solidFill>
              </a:rPr>
              <a:t>Amazon Web Services (AWS) is the clear and consistent market leader. </a:t>
            </a:r>
            <a:r>
              <a:rPr b="0" lang="fr">
                <a:solidFill>
                  <a:srgbClr val="000000"/>
                </a:solidFill>
              </a:rPr>
              <a:t>This is why you see it on so many job descriptions.</a:t>
            </a:r>
            <a:endParaRPr b="0">
              <a:solidFill>
                <a:srgbClr val="000000"/>
              </a:solidFill>
            </a:endParaRPr>
          </a:p>
          <a:p>
            <a:pPr indent="0" lvl="0" marL="0" rtl="0" algn="l">
              <a:spcBef>
                <a:spcPts val="1200"/>
              </a:spcBef>
              <a:spcAft>
                <a:spcPts val="0"/>
              </a:spcAft>
              <a:buNone/>
            </a:pPr>
            <a:r>
              <a:rPr b="0" lang="fr">
                <a:solidFill>
                  <a:srgbClr val="000000"/>
                </a:solidFill>
              </a:rPr>
              <a:t>The takeaway—learning any cloud is valuable, but learning AWS gives you access to the largest share of the job market.</a:t>
            </a:r>
            <a:endParaRPr b="0">
              <a:solidFill>
                <a:srgbClr val="000000"/>
              </a:solidFill>
            </a:endParaRPr>
          </a:p>
          <a:p>
            <a:pPr indent="0" lvl="0" marL="0" rtl="0" algn="l">
              <a:spcBef>
                <a:spcPts val="1200"/>
              </a:spcBef>
              <a:spcAft>
                <a:spcPts val="1200"/>
              </a:spcAft>
              <a:buNone/>
            </a:pPr>
            <a:r>
              <a:t/>
            </a:r>
            <a:endParaRPr sz="1100"/>
          </a:p>
        </p:txBody>
      </p:sp>
      <p:sp>
        <p:nvSpPr>
          <p:cNvPr id="422" name="Google Shape;422;p46"/>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23" name="Google Shape;423;p46"/>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Cloud Job Market Landscape</a:t>
            </a:r>
            <a:endParaRPr/>
          </a:p>
        </p:txBody>
      </p:sp>
      <p:pic>
        <p:nvPicPr>
          <p:cNvPr id="424" name="Google Shape;424;p46"/>
          <p:cNvPicPr preferRelativeResize="0"/>
          <p:nvPr/>
        </p:nvPicPr>
        <p:blipFill>
          <a:blip r:embed="rId3">
            <a:alphaModFix/>
          </a:blip>
          <a:stretch>
            <a:fillRect/>
          </a:stretch>
        </p:blipFill>
        <p:spPr>
          <a:xfrm>
            <a:off x="5059750" y="1117730"/>
            <a:ext cx="3580250" cy="2370525"/>
          </a:xfrm>
          <a:prstGeom prst="rect">
            <a:avLst/>
          </a:prstGeom>
          <a:noFill/>
          <a:ln>
            <a:noFill/>
          </a:ln>
        </p:spPr>
      </p:pic>
      <p:sp>
        <p:nvSpPr>
          <p:cNvPr id="425" name="Google Shape;425;p46"/>
          <p:cNvSpPr txBox="1"/>
          <p:nvPr/>
        </p:nvSpPr>
        <p:spPr>
          <a:xfrm>
            <a:off x="5059750" y="3573105"/>
            <a:ext cx="3753300" cy="1173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fr" sz="700">
                <a:latin typeface="Open Sans"/>
                <a:ea typeface="Open Sans"/>
                <a:cs typeface="Open Sans"/>
                <a:sym typeface="Open Sans"/>
              </a:rPr>
              <a:t>Figure 4:</a:t>
            </a:r>
            <a:r>
              <a:rPr lang="fr" sz="700">
                <a:latin typeface="Open Sans"/>
                <a:ea typeface="Open Sans"/>
                <a:cs typeface="Open Sans"/>
                <a:sym typeface="Open Sans"/>
              </a:rPr>
              <a:t> </a:t>
            </a:r>
            <a:r>
              <a:rPr i="1" lang="fr" sz="700">
                <a:latin typeface="Open Sans"/>
                <a:ea typeface="Open Sans"/>
                <a:cs typeface="Open Sans"/>
                <a:sym typeface="Open Sans"/>
              </a:rPr>
              <a:t>Worldwide Cloud Infrastructure Market Share, Q3 2025</a:t>
            </a:r>
            <a:endParaRPr sz="700">
              <a:latin typeface="Open Sans"/>
              <a:ea typeface="Open Sans"/>
              <a:cs typeface="Open Sans"/>
              <a:sym typeface="Open Sans"/>
            </a:endParaRPr>
          </a:p>
          <a:p>
            <a:pPr indent="0" lvl="0" marL="0" rtl="0" algn="l">
              <a:lnSpc>
                <a:spcPct val="115000"/>
              </a:lnSpc>
              <a:spcBef>
                <a:spcPts val="1200"/>
              </a:spcBef>
              <a:spcAft>
                <a:spcPts val="0"/>
              </a:spcAft>
              <a:buNone/>
            </a:pPr>
            <a:r>
              <a:rPr i="1" lang="fr" sz="700">
                <a:latin typeface="Open Sans"/>
                <a:ea typeface="Open Sans"/>
                <a:cs typeface="Open Sans"/>
                <a:sym typeface="Open Sans"/>
              </a:rPr>
              <a:t>Note.</a:t>
            </a:r>
            <a:r>
              <a:rPr lang="fr" sz="700">
                <a:latin typeface="Open Sans"/>
                <a:ea typeface="Open Sans"/>
                <a:cs typeface="Open Sans"/>
                <a:sym typeface="Open Sans"/>
              </a:rPr>
              <a:t> A pie chart illustrating the worldwide cloud infrastructure market share for the third quarter of 2025. Data from "Cloud Market Growth Rate Rises Again in Q3; Biggest Ever Sequential Increase," 2025, </a:t>
            </a:r>
            <a:r>
              <a:rPr i="1" lang="fr" sz="700">
                <a:latin typeface="Open Sans"/>
                <a:ea typeface="Open Sans"/>
                <a:cs typeface="Open Sans"/>
                <a:sym typeface="Open Sans"/>
              </a:rPr>
              <a:t>Synergy Research Group</a:t>
            </a:r>
            <a:r>
              <a:rPr lang="fr" sz="700">
                <a:latin typeface="Open Sans"/>
                <a:ea typeface="Open Sans"/>
                <a:cs typeface="Open Sans"/>
                <a:sym typeface="Open Sans"/>
              </a:rPr>
              <a:t>.</a:t>
            </a:r>
            <a:endParaRPr sz="700">
              <a:latin typeface="Open Sans"/>
              <a:ea typeface="Open Sans"/>
              <a:cs typeface="Open Sans"/>
              <a:sym typeface="Open Sans"/>
            </a:endParaRPr>
          </a:p>
          <a:p>
            <a:pPr indent="0" lvl="0" marL="0" rtl="0" algn="l">
              <a:spcBef>
                <a:spcPts val="120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47"/>
          <p:cNvSpPr txBox="1"/>
          <p:nvPr>
            <p:ph idx="1" type="body"/>
          </p:nvPr>
        </p:nvSpPr>
        <p:spPr>
          <a:xfrm>
            <a:off x="431325" y="1301425"/>
            <a:ext cx="4140600" cy="30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fr"/>
              <a:t>You've seen the demand, the high pay, and the market leader.</a:t>
            </a:r>
            <a:endParaRPr b="0"/>
          </a:p>
          <a:p>
            <a:pPr indent="0" lvl="0" marL="0" rtl="0" algn="l">
              <a:spcBef>
                <a:spcPts val="1200"/>
              </a:spcBef>
              <a:spcAft>
                <a:spcPts val="0"/>
              </a:spcAft>
              <a:buNone/>
            </a:pPr>
            <a:r>
              <a:rPr b="0" lang="fr">
                <a:solidFill>
                  <a:srgbClr val="000000"/>
                </a:solidFill>
              </a:rPr>
              <a:t>But how do you prove you have these skills when you're a student with no "real-world" experience?</a:t>
            </a:r>
            <a:endParaRPr b="0">
              <a:solidFill>
                <a:srgbClr val="000000"/>
              </a:solidFill>
            </a:endParaRPr>
          </a:p>
          <a:p>
            <a:pPr indent="0" lvl="0" marL="0" rtl="0" algn="l">
              <a:spcBef>
                <a:spcPts val="1200"/>
              </a:spcBef>
              <a:spcAft>
                <a:spcPts val="0"/>
              </a:spcAft>
              <a:buNone/>
            </a:pPr>
            <a:r>
              <a:rPr b="0" lang="fr">
                <a:solidFill>
                  <a:srgbClr val="000000"/>
                </a:solidFill>
              </a:rPr>
              <a:t>Unlike many other fields, the cloud industry has a clear and universally respected way to prove your knowledge: industry certifications.</a:t>
            </a:r>
            <a:endParaRPr b="0">
              <a:solidFill>
                <a:srgbClr val="000000"/>
              </a:solidFill>
            </a:endParaRPr>
          </a:p>
          <a:p>
            <a:pPr indent="0" lvl="0" marL="0" rtl="0" algn="l">
              <a:spcBef>
                <a:spcPts val="1200"/>
              </a:spcBef>
              <a:spcAft>
                <a:spcPts val="0"/>
              </a:spcAft>
              <a:buNone/>
            </a:pPr>
            <a:r>
              <a:rPr b="0" lang="fr">
                <a:solidFill>
                  <a:srgbClr val="000000"/>
                </a:solidFill>
              </a:rPr>
              <a:t>An AWS Certification is the single most effective way to get your resume past a recruiter.</a:t>
            </a:r>
            <a:endParaRPr b="0">
              <a:solidFill>
                <a:srgbClr val="000000"/>
              </a:solidFill>
            </a:endParaRPr>
          </a:p>
          <a:p>
            <a:pPr indent="0" lvl="0" marL="0" rtl="0" algn="l">
              <a:spcBef>
                <a:spcPts val="1200"/>
              </a:spcBef>
              <a:spcAft>
                <a:spcPts val="1200"/>
              </a:spcAft>
              <a:buNone/>
            </a:pPr>
            <a:r>
              <a:t/>
            </a:r>
            <a:endParaRPr sz="1100"/>
          </a:p>
        </p:txBody>
      </p:sp>
      <p:sp>
        <p:nvSpPr>
          <p:cNvPr id="431" name="Google Shape;431;p47"/>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32" name="Google Shape;432;p47"/>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 How Do You Get Hired?</a:t>
            </a:r>
            <a:endParaRPr/>
          </a:p>
        </p:txBody>
      </p:sp>
      <p:pic>
        <p:nvPicPr>
          <p:cNvPr id="433" name="Google Shape;433;p47"/>
          <p:cNvPicPr preferRelativeResize="0"/>
          <p:nvPr/>
        </p:nvPicPr>
        <p:blipFill>
          <a:blip r:embed="rId3">
            <a:alphaModFix/>
          </a:blip>
          <a:stretch>
            <a:fillRect/>
          </a:stretch>
        </p:blipFill>
        <p:spPr>
          <a:xfrm>
            <a:off x="5077608" y="1301413"/>
            <a:ext cx="3619325" cy="2037674"/>
          </a:xfrm>
          <a:prstGeom prst="rect">
            <a:avLst/>
          </a:prstGeom>
          <a:noFill/>
          <a:ln>
            <a:noFill/>
          </a:ln>
        </p:spPr>
      </p:pic>
      <p:sp>
        <p:nvSpPr>
          <p:cNvPr id="434" name="Google Shape;434;p47"/>
          <p:cNvSpPr txBox="1"/>
          <p:nvPr/>
        </p:nvSpPr>
        <p:spPr>
          <a:xfrm>
            <a:off x="5062363" y="3630063"/>
            <a:ext cx="3649800" cy="93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700">
                <a:solidFill>
                  <a:schemeClr val="dk1"/>
                </a:solidFill>
                <a:latin typeface="Open Sans"/>
                <a:ea typeface="Open Sans"/>
                <a:cs typeface="Open Sans"/>
                <a:sym typeface="Open Sans"/>
              </a:rPr>
              <a:t>Figure 4</a:t>
            </a:r>
            <a:br>
              <a:rPr lang="fr" sz="700">
                <a:solidFill>
                  <a:schemeClr val="dk1"/>
                </a:solidFill>
                <a:latin typeface="Open Sans"/>
                <a:ea typeface="Open Sans"/>
                <a:cs typeface="Open Sans"/>
                <a:sym typeface="Open Sans"/>
              </a:rPr>
            </a:br>
            <a:r>
              <a:rPr i="1" lang="fr" sz="700">
                <a:solidFill>
                  <a:schemeClr val="dk1"/>
                </a:solidFill>
                <a:latin typeface="Open Sans"/>
                <a:ea typeface="Open Sans"/>
                <a:cs typeface="Open Sans"/>
                <a:sym typeface="Open Sans"/>
              </a:rPr>
              <a:t>AWS Certification Paths</a:t>
            </a:r>
            <a:br>
              <a:rPr i="1" lang="fr" sz="700">
                <a:solidFill>
                  <a:schemeClr val="dk1"/>
                </a:solidFill>
                <a:latin typeface="Open Sans"/>
                <a:ea typeface="Open Sans"/>
                <a:cs typeface="Open Sans"/>
                <a:sym typeface="Open Sans"/>
              </a:rPr>
            </a:br>
            <a:br>
              <a:rPr i="1" lang="fr" sz="700">
                <a:solidFill>
                  <a:schemeClr val="dk1"/>
                </a:solidFill>
                <a:latin typeface="Open Sans"/>
                <a:ea typeface="Open Sans"/>
                <a:cs typeface="Open Sans"/>
                <a:sym typeface="Open Sans"/>
              </a:rPr>
            </a:br>
            <a:r>
              <a:rPr i="1" lang="fr" sz="700">
                <a:solidFill>
                  <a:schemeClr val="dk1"/>
                </a:solidFill>
                <a:latin typeface="Open Sans"/>
                <a:ea typeface="Open Sans"/>
                <a:cs typeface="Open Sans"/>
                <a:sym typeface="Open Sans"/>
              </a:rPr>
              <a:t>Note.</a:t>
            </a:r>
            <a:r>
              <a:rPr lang="fr" sz="700">
                <a:solidFill>
                  <a:schemeClr val="dk1"/>
                </a:solidFill>
                <a:latin typeface="Open Sans"/>
                <a:ea typeface="Open Sans"/>
                <a:cs typeface="Open Sans"/>
                <a:sym typeface="Open Sans"/>
              </a:rPr>
              <a:t> From </a:t>
            </a:r>
            <a:r>
              <a:rPr i="1" lang="fr" sz="700">
                <a:solidFill>
                  <a:schemeClr val="dk1"/>
                </a:solidFill>
                <a:latin typeface="Open Sans"/>
                <a:ea typeface="Open Sans"/>
                <a:cs typeface="Open Sans"/>
                <a:sym typeface="Open Sans"/>
              </a:rPr>
              <a:t>AWS Certification Paths</a:t>
            </a:r>
            <a:r>
              <a:rPr lang="fr" sz="700">
                <a:solidFill>
                  <a:schemeClr val="dk1"/>
                </a:solidFill>
                <a:latin typeface="Open Sans"/>
                <a:ea typeface="Open Sans"/>
                <a:cs typeface="Open Sans"/>
                <a:sym typeface="Open Sans"/>
              </a:rPr>
              <a:t> [Image], by Amazon Web Services, n.d., AWS Builder Center. (https://builder.aws.com/content/2jvnpYIWsuqS8QkxVYdy4VNpVVa/from-0-to-12-aws-certifications-my-journey-and-key-insights)</a:t>
            </a:r>
            <a:endParaRPr sz="700">
              <a:solidFill>
                <a:schemeClr val="dk1"/>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48"/>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What Are AWS Certifications Anyway?</a:t>
            </a:r>
            <a:endParaRPr/>
          </a:p>
        </p:txBody>
      </p:sp>
      <p:sp>
        <p:nvSpPr>
          <p:cNvPr id="440" name="Google Shape;440;p48"/>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41" name="Google Shape;441;p48"/>
          <p:cNvSpPr txBox="1"/>
          <p:nvPr>
            <p:ph idx="1" type="body"/>
          </p:nvPr>
        </p:nvSpPr>
        <p:spPr>
          <a:xfrm>
            <a:off x="431325" y="1254275"/>
            <a:ext cx="4969500" cy="31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fr">
                <a:solidFill>
                  <a:srgbClr val="000000"/>
                </a:solidFill>
              </a:rPr>
              <a:t>An AWS Certification is a credential you earn by passing a standardized test.</a:t>
            </a:r>
            <a:endParaRPr b="0">
              <a:solidFill>
                <a:srgbClr val="000000"/>
              </a:solidFill>
            </a:endParaRPr>
          </a:p>
          <a:p>
            <a:pPr indent="0" lvl="0" marL="0" rtl="0" algn="l">
              <a:spcBef>
                <a:spcPts val="1200"/>
              </a:spcBef>
              <a:spcAft>
                <a:spcPts val="0"/>
              </a:spcAft>
              <a:buNone/>
            </a:pPr>
            <a:r>
              <a:rPr b="0" lang="fr">
                <a:solidFill>
                  <a:srgbClr val="000000"/>
                </a:solidFill>
              </a:rPr>
              <a:t>The exams are created by experienced professionals who define the exact, practical skills needed for a real-world cloud job.</a:t>
            </a:r>
            <a:endParaRPr b="0">
              <a:solidFill>
                <a:srgbClr val="000000"/>
              </a:solidFill>
            </a:endParaRPr>
          </a:p>
          <a:p>
            <a:pPr indent="0" lvl="0" marL="0" rtl="0" algn="l">
              <a:spcBef>
                <a:spcPts val="1200"/>
              </a:spcBef>
              <a:spcAft>
                <a:spcPts val="0"/>
              </a:spcAft>
              <a:buNone/>
            </a:pPr>
            <a:r>
              <a:rPr b="0" lang="fr">
                <a:solidFill>
                  <a:srgbClr val="000000"/>
                </a:solidFill>
              </a:rPr>
              <a:t>This is why employers value them. A certification proves you've been tested against a rigorous, industry-vetted standard of what the job actually requires.</a:t>
            </a:r>
            <a:endParaRPr b="0">
              <a:solidFill>
                <a:srgbClr val="000000"/>
              </a:solidFill>
            </a:endParaRPr>
          </a:p>
          <a:p>
            <a:pPr indent="0" lvl="0" marL="0" rtl="0" algn="l">
              <a:spcBef>
                <a:spcPts val="1200"/>
              </a:spcBef>
              <a:spcAft>
                <a:spcPts val="0"/>
              </a:spcAft>
              <a:buNone/>
            </a:pPr>
            <a:r>
              <a:rPr b="0" lang="fr">
                <a:solidFill>
                  <a:srgbClr val="000000"/>
                </a:solidFill>
              </a:rPr>
              <a:t>It shows you have a verified, practical foundation for that role.</a:t>
            </a:r>
            <a:endParaRPr b="0">
              <a:solidFill>
                <a:srgbClr val="000000"/>
              </a:solidFill>
            </a:endParaRPr>
          </a:p>
          <a:p>
            <a:pPr indent="0" lvl="0" marL="0" rtl="0" algn="l">
              <a:spcBef>
                <a:spcPts val="1200"/>
              </a:spcBef>
              <a:spcAft>
                <a:spcPts val="1200"/>
              </a:spcAft>
              <a:buNone/>
            </a:pPr>
            <a:r>
              <a:t/>
            </a:r>
            <a:endParaRPr b="0" sz="1100">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9"/>
          <p:cNvSpPr txBox="1"/>
          <p:nvPr>
            <p:ph idx="1" type="body"/>
          </p:nvPr>
        </p:nvSpPr>
        <p:spPr>
          <a:xfrm>
            <a:off x="431325" y="1282349"/>
            <a:ext cx="8265600" cy="30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fr">
                <a:solidFill>
                  <a:srgbClr val="000000"/>
                </a:solidFill>
              </a:rPr>
              <a:t>Foundational (e.g., Cloud Practitioner)</a:t>
            </a:r>
            <a:endParaRPr b="0">
              <a:solidFill>
                <a:srgbClr val="000000"/>
              </a:solidFill>
            </a:endParaRPr>
          </a:p>
          <a:p>
            <a:pPr indent="-304800" lvl="0" marL="457200" rtl="0" algn="l">
              <a:lnSpc>
                <a:spcPct val="100000"/>
              </a:lnSpc>
              <a:spcBef>
                <a:spcPts val="600"/>
              </a:spcBef>
              <a:spcAft>
                <a:spcPts val="0"/>
              </a:spcAft>
              <a:buClr>
                <a:srgbClr val="000000"/>
              </a:buClr>
              <a:buSzPts val="1200"/>
              <a:buChar char=" "/>
            </a:pPr>
            <a:r>
              <a:rPr b="0" lang="fr">
                <a:solidFill>
                  <a:srgbClr val="000000"/>
                </a:solidFill>
              </a:rPr>
              <a:t>Answers the question: "What is the cloud?"</a:t>
            </a:r>
            <a:endParaRPr b="0">
              <a:solidFill>
                <a:srgbClr val="000000"/>
              </a:solidFill>
            </a:endParaRPr>
          </a:p>
          <a:p>
            <a:pPr indent="-304800" lvl="0" marL="457200" rtl="0" algn="l">
              <a:lnSpc>
                <a:spcPct val="100000"/>
              </a:lnSpc>
              <a:spcBef>
                <a:spcPts val="0"/>
              </a:spcBef>
              <a:spcAft>
                <a:spcPts val="0"/>
              </a:spcAft>
              <a:buClr>
                <a:srgbClr val="000000"/>
              </a:buClr>
              <a:buSzPts val="1200"/>
              <a:buChar char=" "/>
            </a:pPr>
            <a:r>
              <a:rPr b="0" lang="fr">
                <a:solidFill>
                  <a:srgbClr val="000000"/>
                </a:solidFill>
              </a:rPr>
              <a:t>This level measures your grasp of the core concepts, key services, and business value. It's the "vocabulary" exam that teaches you how to talk the talk.</a:t>
            </a:r>
            <a:endParaRPr b="0">
              <a:solidFill>
                <a:srgbClr val="000000"/>
              </a:solidFill>
            </a:endParaRPr>
          </a:p>
          <a:p>
            <a:pPr indent="0" lvl="0" marL="0" rtl="0" algn="l">
              <a:spcBef>
                <a:spcPts val="1200"/>
              </a:spcBef>
              <a:spcAft>
                <a:spcPts val="0"/>
              </a:spcAft>
              <a:buNone/>
            </a:pPr>
            <a:r>
              <a:rPr b="0" lang="fr">
                <a:solidFill>
                  <a:srgbClr val="000000"/>
                </a:solidFill>
              </a:rPr>
              <a:t>Associate (e.g., Solutions Architect - Associate)</a:t>
            </a:r>
            <a:endParaRPr b="0">
              <a:solidFill>
                <a:srgbClr val="000000"/>
              </a:solidFill>
            </a:endParaRPr>
          </a:p>
          <a:p>
            <a:pPr indent="-304800" lvl="0" marL="457200" rtl="0" algn="l">
              <a:lnSpc>
                <a:spcPct val="100000"/>
              </a:lnSpc>
              <a:spcBef>
                <a:spcPts val="600"/>
              </a:spcBef>
              <a:spcAft>
                <a:spcPts val="0"/>
              </a:spcAft>
              <a:buClr>
                <a:srgbClr val="000000"/>
              </a:buClr>
              <a:buSzPts val="1200"/>
              <a:buChar char=" "/>
            </a:pPr>
            <a:r>
              <a:rPr b="0" lang="fr">
                <a:solidFill>
                  <a:srgbClr val="000000"/>
                </a:solidFill>
              </a:rPr>
              <a:t>Answers the question: "How do I </a:t>
            </a:r>
            <a:r>
              <a:rPr b="0" i="1" lang="fr">
                <a:solidFill>
                  <a:srgbClr val="000000"/>
                </a:solidFill>
              </a:rPr>
              <a:t>build</a:t>
            </a:r>
            <a:r>
              <a:rPr b="0" lang="fr">
                <a:solidFill>
                  <a:srgbClr val="000000"/>
                </a:solidFill>
              </a:rPr>
              <a:t> with it?"</a:t>
            </a:r>
            <a:endParaRPr b="0">
              <a:solidFill>
                <a:srgbClr val="000000"/>
              </a:solidFill>
            </a:endParaRPr>
          </a:p>
          <a:p>
            <a:pPr indent="-304800" lvl="0" marL="457200" rtl="0" algn="l">
              <a:lnSpc>
                <a:spcPct val="100000"/>
              </a:lnSpc>
              <a:spcBef>
                <a:spcPts val="0"/>
              </a:spcBef>
              <a:spcAft>
                <a:spcPts val="0"/>
              </a:spcAft>
              <a:buClr>
                <a:srgbClr val="000000"/>
              </a:buClr>
              <a:buSzPts val="1200"/>
              <a:buChar char=" "/>
            </a:pPr>
            <a:r>
              <a:rPr b="0" lang="fr">
                <a:solidFill>
                  <a:srgbClr val="000000"/>
                </a:solidFill>
              </a:rPr>
              <a:t>This is the first true </a:t>
            </a:r>
            <a:r>
              <a:rPr b="0" i="1" lang="fr">
                <a:solidFill>
                  <a:srgbClr val="000000"/>
                </a:solidFill>
              </a:rPr>
              <a:t>technical</a:t>
            </a:r>
            <a:r>
              <a:rPr b="0" lang="fr">
                <a:solidFill>
                  <a:srgbClr val="000000"/>
                </a:solidFill>
              </a:rPr>
              <a:t> exam. It measures your hands-on skills in designing and building secure, scalable, and cost-effective solutions.</a:t>
            </a:r>
            <a:endParaRPr b="0">
              <a:solidFill>
                <a:srgbClr val="000000"/>
              </a:solidFill>
            </a:endParaRPr>
          </a:p>
          <a:p>
            <a:pPr indent="0" lvl="0" marL="0" rtl="0" algn="l">
              <a:lnSpc>
                <a:spcPct val="115000"/>
              </a:lnSpc>
              <a:spcBef>
                <a:spcPts val="1200"/>
              </a:spcBef>
              <a:spcAft>
                <a:spcPts val="0"/>
              </a:spcAft>
              <a:buNone/>
            </a:pPr>
            <a:r>
              <a:rPr b="0" lang="fr">
                <a:solidFill>
                  <a:srgbClr val="000000"/>
                </a:solidFill>
              </a:rPr>
              <a:t>Professional &amp; Specialty</a:t>
            </a:r>
            <a:endParaRPr b="0">
              <a:solidFill>
                <a:srgbClr val="000000"/>
              </a:solidFill>
            </a:endParaRPr>
          </a:p>
          <a:p>
            <a:pPr indent="-304800" lvl="0" marL="457200" marR="0" rtl="0" algn="l">
              <a:lnSpc>
                <a:spcPct val="100000"/>
              </a:lnSpc>
              <a:spcBef>
                <a:spcPts val="600"/>
              </a:spcBef>
              <a:spcAft>
                <a:spcPts val="0"/>
              </a:spcAft>
              <a:buClr>
                <a:srgbClr val="000000"/>
              </a:buClr>
              <a:buSzPts val="1200"/>
              <a:buChar char=" "/>
            </a:pPr>
            <a:r>
              <a:rPr b="0" lang="fr">
                <a:solidFill>
                  <a:srgbClr val="000000"/>
                </a:solidFill>
              </a:rPr>
              <a:t>Answers the question: "How do I master it?"</a:t>
            </a:r>
            <a:endParaRPr b="0">
              <a:solidFill>
                <a:srgbClr val="000000"/>
              </a:solidFill>
            </a:endParaRPr>
          </a:p>
          <a:p>
            <a:pPr indent="-304800" lvl="0" marL="457200" marR="0" rtl="0" algn="l">
              <a:lnSpc>
                <a:spcPct val="100000"/>
              </a:lnSpc>
              <a:spcBef>
                <a:spcPts val="0"/>
              </a:spcBef>
              <a:spcAft>
                <a:spcPts val="0"/>
              </a:spcAft>
              <a:buClr>
                <a:srgbClr val="000000"/>
              </a:buClr>
              <a:buSzPts val="1200"/>
              <a:buChar char=" "/>
            </a:pPr>
            <a:r>
              <a:rPr b="0" lang="fr">
                <a:solidFill>
                  <a:srgbClr val="000000"/>
                </a:solidFill>
              </a:rPr>
              <a:t>This level measures deep, expert-level skills in either a broad (professional) or a very specific (specialty, like security or networking) domain.</a:t>
            </a:r>
            <a:endParaRPr b="0">
              <a:solidFill>
                <a:srgbClr val="000000"/>
              </a:solidFill>
            </a:endParaRPr>
          </a:p>
          <a:p>
            <a:pPr indent="0" lvl="0" marL="0" rtl="0" algn="l">
              <a:spcBef>
                <a:spcPts val="1200"/>
              </a:spcBef>
              <a:spcAft>
                <a:spcPts val="1200"/>
              </a:spcAft>
              <a:buNone/>
            </a:pPr>
            <a:r>
              <a:t/>
            </a:r>
            <a:endParaRPr b="0" sz="1100">
              <a:solidFill>
                <a:srgbClr val="000000"/>
              </a:solidFill>
            </a:endParaRPr>
          </a:p>
        </p:txBody>
      </p:sp>
      <p:sp>
        <p:nvSpPr>
          <p:cNvPr id="447" name="Google Shape;447;p49"/>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48" name="Google Shape;448;p49"/>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Understanding The Certification Levels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50"/>
          <p:cNvSpPr txBox="1"/>
          <p:nvPr>
            <p:ph idx="1" type="body"/>
          </p:nvPr>
        </p:nvSpPr>
        <p:spPr>
          <a:xfrm>
            <a:off x="431325" y="1282350"/>
            <a:ext cx="4140600" cy="30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fr">
                <a:solidFill>
                  <a:srgbClr val="000000"/>
                </a:solidFill>
              </a:rPr>
              <a:t>For 99% of students, your path starts here.</a:t>
            </a:r>
            <a:endParaRPr b="0">
              <a:solidFill>
                <a:srgbClr val="000000"/>
              </a:solidFill>
            </a:endParaRPr>
          </a:p>
          <a:p>
            <a:pPr indent="0" lvl="0" marL="0" rtl="0" algn="l">
              <a:spcBef>
                <a:spcPts val="1800"/>
              </a:spcBef>
              <a:spcAft>
                <a:spcPts val="0"/>
              </a:spcAft>
              <a:buNone/>
            </a:pPr>
            <a:r>
              <a:rPr b="0" lang="fr">
                <a:solidFill>
                  <a:srgbClr val="000000"/>
                </a:solidFill>
              </a:rPr>
              <a:t>AWS Certified Cloud Practitioner (CLF-C02)  — It’s designed for everyone, including technical, business, and marketing students.</a:t>
            </a:r>
            <a:endParaRPr b="0">
              <a:solidFill>
                <a:srgbClr val="000000"/>
              </a:solidFill>
            </a:endParaRPr>
          </a:p>
          <a:p>
            <a:pPr indent="0" lvl="0" marL="0" rtl="0" algn="l">
              <a:spcBef>
                <a:spcPts val="1800"/>
              </a:spcBef>
              <a:spcAft>
                <a:spcPts val="0"/>
              </a:spcAft>
              <a:buNone/>
            </a:pPr>
            <a:r>
              <a:rPr b="0" lang="fr">
                <a:solidFill>
                  <a:srgbClr val="000000"/>
                </a:solidFill>
              </a:rPr>
              <a:t>This is the most important first step. It teaches you the </a:t>
            </a:r>
            <a:r>
              <a:rPr b="0" i="1" lang="fr">
                <a:solidFill>
                  <a:srgbClr val="000000"/>
                </a:solidFill>
              </a:rPr>
              <a:t>language</a:t>
            </a:r>
            <a:r>
              <a:rPr b="0" lang="fr">
                <a:solidFill>
                  <a:srgbClr val="000000"/>
                </a:solidFill>
              </a:rPr>
              <a:t> of the cloud—the core services, key concepts, and business value.</a:t>
            </a:r>
            <a:endParaRPr b="0">
              <a:solidFill>
                <a:srgbClr val="000000"/>
              </a:solidFill>
            </a:endParaRPr>
          </a:p>
          <a:p>
            <a:pPr indent="0" lvl="0" marL="0" rtl="0" algn="l">
              <a:spcBef>
                <a:spcPts val="1800"/>
              </a:spcBef>
              <a:spcAft>
                <a:spcPts val="1800"/>
              </a:spcAft>
              <a:buNone/>
            </a:pPr>
            <a:r>
              <a:rPr b="0" lang="fr">
                <a:solidFill>
                  <a:srgbClr val="000000"/>
                </a:solidFill>
              </a:rPr>
              <a:t>You learn "what" the services are before you learn "how" to build with them.</a:t>
            </a:r>
            <a:endParaRPr b="0">
              <a:solidFill>
                <a:srgbClr val="000000"/>
              </a:solidFill>
              <a:latin typeface="Arial"/>
              <a:ea typeface="Arial"/>
              <a:cs typeface="Arial"/>
              <a:sym typeface="Arial"/>
            </a:endParaRPr>
          </a:p>
        </p:txBody>
      </p:sp>
      <p:sp>
        <p:nvSpPr>
          <p:cNvPr id="454" name="Google Shape;454;p50"/>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55" name="Google Shape;455;p50"/>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How To Choose Your Path</a:t>
            </a:r>
            <a:endParaRPr/>
          </a:p>
        </p:txBody>
      </p:sp>
      <p:pic>
        <p:nvPicPr>
          <p:cNvPr id="456" name="Google Shape;456;p50"/>
          <p:cNvPicPr preferRelativeResize="0"/>
          <p:nvPr/>
        </p:nvPicPr>
        <p:blipFill>
          <a:blip r:embed="rId3">
            <a:alphaModFix/>
          </a:blip>
          <a:stretch>
            <a:fillRect/>
          </a:stretch>
        </p:blipFill>
        <p:spPr>
          <a:xfrm>
            <a:off x="5554549" y="1234025"/>
            <a:ext cx="2553125" cy="2553124"/>
          </a:xfrm>
          <a:prstGeom prst="rect">
            <a:avLst/>
          </a:prstGeom>
          <a:noFill/>
          <a:ln>
            <a:noFill/>
          </a:ln>
        </p:spPr>
      </p:pic>
      <p:sp>
        <p:nvSpPr>
          <p:cNvPr id="457" name="Google Shape;457;p50"/>
          <p:cNvSpPr txBox="1"/>
          <p:nvPr/>
        </p:nvSpPr>
        <p:spPr>
          <a:xfrm>
            <a:off x="5781113" y="3787148"/>
            <a:ext cx="2100000" cy="1308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i="1" lang="fr" sz="900">
                <a:solidFill>
                  <a:schemeClr val="dk1"/>
                </a:solidFill>
                <a:latin typeface="Open Sans"/>
                <a:ea typeface="Open Sans"/>
                <a:cs typeface="Open Sans"/>
                <a:sym typeface="Open Sans"/>
              </a:rPr>
              <a:t>https://aws.amazon.com/certification/certified-cloud-practitioner/</a:t>
            </a:r>
            <a:endParaRPr sz="9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51"/>
          <p:cNvSpPr txBox="1"/>
          <p:nvPr>
            <p:ph idx="1" type="body"/>
          </p:nvPr>
        </p:nvSpPr>
        <p:spPr>
          <a:xfrm>
            <a:off x="431325" y="1282350"/>
            <a:ext cx="8294400" cy="3041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0" lang="fr" sz="1100">
                <a:solidFill>
                  <a:srgbClr val="000000"/>
                </a:solidFill>
              </a:rPr>
              <a:t>1. Read the Exam Guide</a:t>
            </a:r>
            <a:endParaRPr b="0" sz="1100">
              <a:solidFill>
                <a:srgbClr val="000000"/>
              </a:solidFill>
            </a:endParaRPr>
          </a:p>
          <a:p>
            <a:pPr indent="-298450" lvl="0" marL="457200" rtl="0" algn="l">
              <a:spcBef>
                <a:spcPts val="600"/>
              </a:spcBef>
              <a:spcAft>
                <a:spcPts val="0"/>
              </a:spcAft>
              <a:buClr>
                <a:srgbClr val="000000"/>
              </a:buClr>
              <a:buSzPts val="1100"/>
              <a:buFont typeface="Arial"/>
              <a:buChar char="●"/>
            </a:pPr>
            <a:r>
              <a:rPr b="0" lang="fr" sz="1100">
                <a:solidFill>
                  <a:srgbClr val="000000"/>
                </a:solidFill>
              </a:rPr>
              <a:t>Why? It's the "blueprint" from AWS. It tells you exactly what's on the test.</a:t>
            </a:r>
            <a:endParaRPr b="0" sz="1100">
              <a:solidFill>
                <a:srgbClr val="000000"/>
              </a:solidFill>
            </a:endParaRPr>
          </a:p>
          <a:p>
            <a:pPr indent="0" lvl="0" marL="0" rtl="0" algn="l">
              <a:spcBef>
                <a:spcPts val="1400"/>
              </a:spcBef>
              <a:spcAft>
                <a:spcPts val="0"/>
              </a:spcAft>
              <a:buNone/>
            </a:pPr>
            <a:r>
              <a:rPr b="0" lang="fr" sz="1100">
                <a:solidFill>
                  <a:srgbClr val="000000"/>
                </a:solidFill>
              </a:rPr>
              <a:t>2. Take a Video Course</a:t>
            </a:r>
            <a:endParaRPr b="0" sz="1100">
              <a:solidFill>
                <a:srgbClr val="000000"/>
              </a:solidFill>
            </a:endParaRPr>
          </a:p>
          <a:p>
            <a:pPr indent="-298450" lvl="0" marL="457200" rtl="0" algn="l">
              <a:spcBef>
                <a:spcPts val="600"/>
              </a:spcBef>
              <a:spcAft>
                <a:spcPts val="0"/>
              </a:spcAft>
              <a:buClr>
                <a:srgbClr val="000000"/>
              </a:buClr>
              <a:buSzPts val="1100"/>
              <a:buFont typeface="Arial"/>
              <a:buChar char="●"/>
            </a:pPr>
            <a:r>
              <a:rPr b="0" lang="fr" sz="1100">
                <a:solidFill>
                  <a:srgbClr val="000000"/>
                </a:solidFill>
              </a:rPr>
              <a:t>Why? This is your main textbook. It teaches you all the topics from the blueprint.</a:t>
            </a:r>
            <a:endParaRPr b="0" sz="1100">
              <a:solidFill>
                <a:srgbClr val="000000"/>
              </a:solidFill>
            </a:endParaRPr>
          </a:p>
          <a:p>
            <a:pPr indent="-298450" lvl="0" marL="457200" rtl="0" algn="l">
              <a:spcBef>
                <a:spcPts val="0"/>
              </a:spcBef>
              <a:spcAft>
                <a:spcPts val="0"/>
              </a:spcAft>
              <a:buClr>
                <a:srgbClr val="000000"/>
              </a:buClr>
              <a:buSzPts val="1100"/>
              <a:buFont typeface="Open Sans"/>
              <a:buChar char="●"/>
            </a:pPr>
            <a:r>
              <a:rPr b="0" i="1" lang="fr" sz="1100">
                <a:solidFill>
                  <a:srgbClr val="000000"/>
                </a:solidFill>
              </a:rPr>
              <a:t>(e.g., Stephane Maarek, Adrian Cantrill, AWS Skill Builder)</a:t>
            </a:r>
            <a:endParaRPr b="0" i="1" sz="1100">
              <a:solidFill>
                <a:srgbClr val="000000"/>
              </a:solidFill>
            </a:endParaRPr>
          </a:p>
          <a:p>
            <a:pPr indent="0" lvl="0" marL="0" rtl="0" algn="l">
              <a:spcBef>
                <a:spcPts val="1400"/>
              </a:spcBef>
              <a:spcAft>
                <a:spcPts val="0"/>
              </a:spcAft>
              <a:buNone/>
            </a:pPr>
            <a:r>
              <a:rPr b="0" lang="fr" sz="1100">
                <a:solidFill>
                  <a:srgbClr val="000000"/>
                </a:solidFill>
              </a:rPr>
              <a:t>3. Get Hands-On (The Most Important Step)</a:t>
            </a:r>
            <a:endParaRPr b="0" sz="1100">
              <a:solidFill>
                <a:srgbClr val="000000"/>
              </a:solidFill>
            </a:endParaRPr>
          </a:p>
          <a:p>
            <a:pPr indent="-298450" lvl="0" marL="457200" rtl="0" algn="l">
              <a:spcBef>
                <a:spcPts val="600"/>
              </a:spcBef>
              <a:spcAft>
                <a:spcPts val="0"/>
              </a:spcAft>
              <a:buClr>
                <a:srgbClr val="000000"/>
              </a:buClr>
              <a:buSzPts val="1100"/>
              <a:buFont typeface="Arial"/>
              <a:buChar char="●"/>
            </a:pPr>
            <a:r>
              <a:rPr b="0" lang="fr" sz="1100">
                <a:solidFill>
                  <a:srgbClr val="000000"/>
                </a:solidFill>
              </a:rPr>
              <a:t>Why? This is how you </a:t>
            </a:r>
            <a:r>
              <a:rPr b="0" i="1" lang="fr" sz="1100">
                <a:solidFill>
                  <a:srgbClr val="000000"/>
                </a:solidFill>
              </a:rPr>
              <a:t>actually learn</a:t>
            </a:r>
            <a:r>
              <a:rPr b="0" lang="fr" sz="1100">
                <a:solidFill>
                  <a:srgbClr val="000000"/>
                </a:solidFill>
              </a:rPr>
              <a:t> and prove your skill.</a:t>
            </a:r>
            <a:endParaRPr b="0" sz="1100">
              <a:solidFill>
                <a:srgbClr val="000000"/>
              </a:solidFill>
            </a:endParaRPr>
          </a:p>
          <a:p>
            <a:pPr indent="-298450" lvl="0" marL="457200" rtl="0" algn="l">
              <a:spcBef>
                <a:spcPts val="0"/>
              </a:spcBef>
              <a:spcAft>
                <a:spcPts val="0"/>
              </a:spcAft>
              <a:buClr>
                <a:srgbClr val="000000"/>
              </a:buClr>
              <a:buSzPts val="1100"/>
              <a:buFont typeface="Arial"/>
              <a:buChar char="●"/>
            </a:pPr>
            <a:r>
              <a:rPr b="0" lang="fr" sz="1100">
                <a:solidFill>
                  <a:srgbClr val="000000"/>
                </a:solidFill>
              </a:rPr>
              <a:t>How? Use the AWS Free Tier to build a simple project.</a:t>
            </a:r>
            <a:endParaRPr b="0" sz="1100">
              <a:solidFill>
                <a:srgbClr val="000000"/>
              </a:solidFill>
            </a:endParaRPr>
          </a:p>
          <a:p>
            <a:pPr indent="0" lvl="0" marL="0" rtl="0" algn="l">
              <a:spcBef>
                <a:spcPts val="1400"/>
              </a:spcBef>
              <a:spcAft>
                <a:spcPts val="0"/>
              </a:spcAft>
              <a:buNone/>
            </a:pPr>
            <a:r>
              <a:rPr b="0" lang="fr" sz="1100">
                <a:solidFill>
                  <a:srgbClr val="000000"/>
                </a:solidFill>
              </a:rPr>
              <a:t>4. Use Practice Exams</a:t>
            </a:r>
            <a:endParaRPr b="0" sz="1100">
              <a:solidFill>
                <a:srgbClr val="000000"/>
              </a:solidFill>
            </a:endParaRPr>
          </a:p>
          <a:p>
            <a:pPr indent="-298450" lvl="0" marL="457200" rtl="0" algn="l">
              <a:spcBef>
                <a:spcPts val="600"/>
              </a:spcBef>
              <a:spcAft>
                <a:spcPts val="0"/>
              </a:spcAft>
              <a:buClr>
                <a:srgbClr val="000000"/>
              </a:buClr>
              <a:buSzPts val="1100"/>
              <a:buFont typeface="Arial"/>
              <a:buChar char="●"/>
            </a:pPr>
            <a:r>
              <a:rPr b="0" lang="fr" sz="1100">
                <a:solidFill>
                  <a:srgbClr val="000000"/>
                </a:solidFill>
              </a:rPr>
              <a:t>Why? AWS questions are tricky. This teaches you </a:t>
            </a:r>
            <a:r>
              <a:rPr b="0" i="1" lang="fr" sz="1100">
                <a:solidFill>
                  <a:srgbClr val="000000"/>
                </a:solidFill>
              </a:rPr>
              <a:t>how</a:t>
            </a:r>
            <a:r>
              <a:rPr b="0" lang="fr" sz="1100">
                <a:solidFill>
                  <a:srgbClr val="000000"/>
                </a:solidFill>
              </a:rPr>
              <a:t> to take the test.</a:t>
            </a:r>
            <a:endParaRPr b="0" sz="1100">
              <a:solidFill>
                <a:srgbClr val="000000"/>
              </a:solidFill>
            </a:endParaRPr>
          </a:p>
          <a:p>
            <a:pPr indent="-298450" lvl="0" marL="457200" rtl="0" algn="l">
              <a:spcBef>
                <a:spcPts val="0"/>
              </a:spcBef>
              <a:spcAft>
                <a:spcPts val="0"/>
              </a:spcAft>
              <a:buClr>
                <a:srgbClr val="000000"/>
              </a:buClr>
              <a:buSzPts val="1100"/>
              <a:buFont typeface="Open Sans"/>
              <a:buChar char="●"/>
            </a:pPr>
            <a:r>
              <a:rPr b="0" i="1" lang="fr" sz="1100">
                <a:solidFill>
                  <a:srgbClr val="000000"/>
                </a:solidFill>
              </a:rPr>
              <a:t>(e.g., Tutorials Dojo, Whizlabs)</a:t>
            </a:r>
            <a:endParaRPr b="0" i="1" sz="1100">
              <a:solidFill>
                <a:srgbClr val="000000"/>
              </a:solidFill>
            </a:endParaRPr>
          </a:p>
          <a:p>
            <a:pPr indent="0" lvl="0" marL="0" rtl="0" algn="l">
              <a:spcBef>
                <a:spcPts val="1200"/>
              </a:spcBef>
              <a:spcAft>
                <a:spcPts val="1200"/>
              </a:spcAft>
              <a:buNone/>
            </a:pPr>
            <a:r>
              <a:t/>
            </a:r>
            <a:endParaRPr b="0" sz="1100">
              <a:solidFill>
                <a:srgbClr val="000000"/>
              </a:solidFill>
            </a:endParaRPr>
          </a:p>
        </p:txBody>
      </p:sp>
      <p:sp>
        <p:nvSpPr>
          <p:cNvPr id="463" name="Google Shape;463;p51"/>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64" name="Google Shape;464;p51"/>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How To Prepare</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52"/>
          <p:cNvSpPr txBox="1"/>
          <p:nvPr>
            <p:ph idx="1" type="body"/>
          </p:nvPr>
        </p:nvSpPr>
        <p:spPr>
          <a:xfrm>
            <a:off x="431325" y="1282349"/>
            <a:ext cx="8265600" cy="3041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0" lang="fr">
                <a:solidFill>
                  <a:srgbClr val="000000"/>
                </a:solidFill>
              </a:rPr>
              <a:t>A certification is a powerful tool that signals clear value to employers.</a:t>
            </a:r>
            <a:endParaRPr b="0">
              <a:solidFill>
                <a:srgbClr val="000000"/>
              </a:solidFill>
            </a:endParaRPr>
          </a:p>
          <a:p>
            <a:pPr indent="-304800" lvl="0" marL="457200" rtl="0" algn="l">
              <a:spcBef>
                <a:spcPts val="600"/>
              </a:spcBef>
              <a:spcAft>
                <a:spcPts val="0"/>
              </a:spcAft>
              <a:buClr>
                <a:srgbClr val="000000"/>
              </a:buClr>
              <a:buSzPts val="1200"/>
              <a:buFont typeface="Arial"/>
              <a:buChar char="●"/>
            </a:pPr>
            <a:r>
              <a:rPr b="0" lang="fr">
                <a:solidFill>
                  <a:srgbClr val="000000"/>
                </a:solidFill>
              </a:rPr>
              <a:t>Passes the "Keyword" Filter: Gets your resume past automated scanners (ATS) looking for "AWS" or "Cloud."</a:t>
            </a:r>
            <a:endParaRPr b="0">
              <a:solidFill>
                <a:srgbClr val="000000"/>
              </a:solidFill>
            </a:endParaRPr>
          </a:p>
          <a:p>
            <a:pPr indent="-304800" lvl="0" marL="457200" rtl="0" algn="l">
              <a:spcBef>
                <a:spcPts val="0"/>
              </a:spcBef>
              <a:spcAft>
                <a:spcPts val="0"/>
              </a:spcAft>
              <a:buClr>
                <a:srgbClr val="000000"/>
              </a:buClr>
              <a:buSzPts val="1200"/>
              <a:buFont typeface="Arial"/>
              <a:buChar char="●"/>
            </a:pPr>
            <a:r>
              <a:rPr b="0" lang="fr">
                <a:solidFill>
                  <a:srgbClr val="000000"/>
                </a:solidFill>
              </a:rPr>
              <a:t>Acts as a Credibility Stamp: Proves you are disciplined and serious, not just "curious."</a:t>
            </a:r>
            <a:endParaRPr b="0">
              <a:solidFill>
                <a:srgbClr val="000000"/>
              </a:solidFill>
            </a:endParaRPr>
          </a:p>
          <a:p>
            <a:pPr indent="-304800" lvl="0" marL="457200" rtl="0" algn="l">
              <a:spcBef>
                <a:spcPts val="0"/>
              </a:spcBef>
              <a:spcAft>
                <a:spcPts val="0"/>
              </a:spcAft>
              <a:buClr>
                <a:srgbClr val="000000"/>
              </a:buClr>
              <a:buSzPts val="1200"/>
              <a:buFont typeface="Arial"/>
              <a:buChar char="●"/>
            </a:pPr>
            <a:r>
              <a:rPr b="0" lang="fr">
                <a:solidFill>
                  <a:srgbClr val="000000"/>
                </a:solidFill>
              </a:rPr>
              <a:t>Shows You "Speak the Language": Confirms you know the core services (like EC2 and S3) and can contribute from day one.</a:t>
            </a:r>
            <a:endParaRPr b="0">
              <a:solidFill>
                <a:srgbClr val="000000"/>
              </a:solidFill>
            </a:endParaRPr>
          </a:p>
          <a:p>
            <a:pPr indent="0" lvl="0" marL="0" rtl="0" algn="l">
              <a:spcBef>
                <a:spcPts val="1400"/>
              </a:spcBef>
              <a:spcAft>
                <a:spcPts val="0"/>
              </a:spcAft>
              <a:buNone/>
            </a:pPr>
            <a:r>
              <a:rPr b="0" lang="fr">
                <a:solidFill>
                  <a:srgbClr val="000000"/>
                </a:solidFill>
              </a:rPr>
              <a:t>How It Opens Doors:</a:t>
            </a:r>
            <a:endParaRPr b="0">
              <a:solidFill>
                <a:srgbClr val="000000"/>
              </a:solidFill>
            </a:endParaRPr>
          </a:p>
          <a:p>
            <a:pPr indent="-304800" lvl="0" marL="457200" rtl="0" algn="l">
              <a:spcBef>
                <a:spcPts val="600"/>
              </a:spcBef>
              <a:spcAft>
                <a:spcPts val="0"/>
              </a:spcAft>
              <a:buClr>
                <a:srgbClr val="000000"/>
              </a:buClr>
              <a:buSzPts val="1200"/>
              <a:buFont typeface="Arial"/>
              <a:buChar char="●"/>
            </a:pPr>
            <a:r>
              <a:rPr b="0" lang="fr">
                <a:solidFill>
                  <a:srgbClr val="000000"/>
                </a:solidFill>
              </a:rPr>
              <a:t>For Internships: Makes you a top-tier applicant who requires less training.</a:t>
            </a:r>
            <a:endParaRPr b="0">
              <a:solidFill>
                <a:srgbClr val="000000"/>
              </a:solidFill>
            </a:endParaRPr>
          </a:p>
          <a:p>
            <a:pPr indent="-304800" lvl="0" marL="457200" rtl="0" algn="l">
              <a:spcBef>
                <a:spcPts val="0"/>
              </a:spcBef>
              <a:spcAft>
                <a:spcPts val="0"/>
              </a:spcAft>
              <a:buClr>
                <a:srgbClr val="000000"/>
              </a:buClr>
              <a:buSzPts val="1200"/>
              <a:buFont typeface="Arial"/>
              <a:buChar char="●"/>
            </a:pPr>
            <a:r>
              <a:rPr b="0" lang="fr">
                <a:solidFill>
                  <a:srgbClr val="000000"/>
                </a:solidFill>
              </a:rPr>
              <a:t>For Cloud Engineering: It's your "foot in the door," securing the technical interview.</a:t>
            </a:r>
            <a:endParaRPr b="0">
              <a:solidFill>
                <a:srgbClr val="000000"/>
              </a:solidFill>
            </a:endParaRPr>
          </a:p>
          <a:p>
            <a:pPr indent="-304800" lvl="0" marL="457200" rtl="0" algn="l">
              <a:spcBef>
                <a:spcPts val="0"/>
              </a:spcBef>
              <a:spcAft>
                <a:spcPts val="0"/>
              </a:spcAft>
              <a:buClr>
                <a:srgbClr val="000000"/>
              </a:buClr>
              <a:buSzPts val="1200"/>
              <a:buFont typeface="Arial"/>
              <a:buChar char="●"/>
            </a:pPr>
            <a:r>
              <a:rPr b="0" lang="fr">
                <a:solidFill>
                  <a:srgbClr val="000000"/>
                </a:solidFill>
              </a:rPr>
              <a:t>For Consulting: Provides the external validation a company needs to put you in front of clients.</a:t>
            </a:r>
            <a:endParaRPr b="0"/>
          </a:p>
        </p:txBody>
      </p:sp>
      <p:sp>
        <p:nvSpPr>
          <p:cNvPr id="470" name="Google Shape;470;p52"/>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71" name="Google Shape;471;p52"/>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How Certifications Get You Hired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53"/>
          <p:cNvSpPr txBox="1"/>
          <p:nvPr>
            <p:ph idx="1" type="body"/>
          </p:nvPr>
        </p:nvSpPr>
        <p:spPr>
          <a:xfrm>
            <a:off x="1414425" y="1485250"/>
            <a:ext cx="8265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b="0" lang="fr" sz="3500">
                <a:solidFill>
                  <a:schemeClr val="dk2"/>
                </a:solidFill>
                <a:latin typeface="Saira ExtraCondensed ExtraLight"/>
                <a:ea typeface="Saira ExtraCondensed ExtraLight"/>
                <a:cs typeface="Saira ExtraCondensed ExtraLight"/>
                <a:sym typeface="Saira ExtraCondensed ExtraLight"/>
              </a:rPr>
              <a:t>    ...But Hands-On Skill Gets You the Job</a:t>
            </a:r>
            <a:endParaRPr/>
          </a:p>
        </p:txBody>
      </p:sp>
      <p:sp>
        <p:nvSpPr>
          <p:cNvPr id="477" name="Google Shape;477;p53"/>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78" name="Google Shape;478;p53"/>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Certifications Get You the Interview...</a:t>
            </a:r>
            <a:endParaRPr/>
          </a:p>
        </p:txBody>
      </p:sp>
      <p:sp>
        <p:nvSpPr>
          <p:cNvPr id="479" name="Google Shape;479;p53"/>
          <p:cNvSpPr txBox="1"/>
          <p:nvPr/>
        </p:nvSpPr>
        <p:spPr>
          <a:xfrm>
            <a:off x="575475" y="2717125"/>
            <a:ext cx="8143200" cy="1066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fr" sz="1100">
                <a:latin typeface="Open Sans"/>
                <a:ea typeface="Open Sans"/>
                <a:cs typeface="Open Sans"/>
                <a:sym typeface="Open Sans"/>
              </a:rPr>
              <a:t>A certification proves you have the </a:t>
            </a:r>
            <a:r>
              <a:rPr i="1" lang="fr" sz="1100">
                <a:latin typeface="Open Sans"/>
                <a:ea typeface="Open Sans"/>
                <a:cs typeface="Open Sans"/>
                <a:sym typeface="Open Sans"/>
              </a:rPr>
              <a:t>knowledge</a:t>
            </a:r>
            <a:r>
              <a:rPr lang="fr" sz="1100">
                <a:latin typeface="Open Sans"/>
                <a:ea typeface="Open Sans"/>
                <a:cs typeface="Open Sans"/>
                <a:sym typeface="Open Sans"/>
              </a:rPr>
              <a:t>. A personal project proves you have the </a:t>
            </a:r>
            <a:r>
              <a:rPr i="1" lang="fr" sz="1100">
                <a:latin typeface="Open Sans"/>
                <a:ea typeface="Open Sans"/>
                <a:cs typeface="Open Sans"/>
                <a:sym typeface="Open Sans"/>
              </a:rPr>
              <a:t>skill</a:t>
            </a:r>
            <a:r>
              <a:rPr lang="fr" sz="1100">
                <a:latin typeface="Open Sans"/>
                <a:ea typeface="Open Sans"/>
                <a:cs typeface="Open Sans"/>
                <a:sym typeface="Open Sans"/>
              </a:rPr>
              <a:t>.</a:t>
            </a:r>
            <a:endParaRPr sz="1100">
              <a:latin typeface="Open Sans"/>
              <a:ea typeface="Open Sans"/>
              <a:cs typeface="Open Sans"/>
              <a:sym typeface="Open Sans"/>
            </a:endParaRPr>
          </a:p>
          <a:p>
            <a:pPr indent="0" lvl="0" marL="0" rtl="0" algn="l">
              <a:lnSpc>
                <a:spcPct val="115000"/>
              </a:lnSpc>
              <a:spcBef>
                <a:spcPts val="1200"/>
              </a:spcBef>
              <a:spcAft>
                <a:spcPts val="0"/>
              </a:spcAft>
              <a:buNone/>
            </a:pPr>
            <a:r>
              <a:rPr lang="fr" sz="1100">
                <a:latin typeface="Open Sans"/>
                <a:ea typeface="Open Sans"/>
                <a:cs typeface="Open Sans"/>
                <a:sym typeface="Open Sans"/>
              </a:rPr>
              <a:t>So… how do you stand out from everyone else who </a:t>
            </a:r>
            <a:r>
              <a:rPr i="1" lang="fr" sz="1100">
                <a:latin typeface="Open Sans"/>
                <a:ea typeface="Open Sans"/>
                <a:cs typeface="Open Sans"/>
                <a:sym typeface="Open Sans"/>
              </a:rPr>
              <a:t>also</a:t>
            </a:r>
            <a:r>
              <a:rPr lang="fr" sz="1100">
                <a:latin typeface="Open Sans"/>
                <a:ea typeface="Open Sans"/>
                <a:cs typeface="Open Sans"/>
                <a:sym typeface="Open Sans"/>
              </a:rPr>
              <a:t> has the certification?</a:t>
            </a:r>
            <a:endParaRPr sz="1100">
              <a:latin typeface="Open Sans"/>
              <a:ea typeface="Open Sans"/>
              <a:cs typeface="Open Sans"/>
              <a:sym typeface="Open Sans"/>
            </a:endParaRPr>
          </a:p>
          <a:p>
            <a:pPr indent="0" lvl="0" marL="0" rtl="0" algn="l">
              <a:spcBef>
                <a:spcPts val="1200"/>
              </a:spcBef>
              <a:spcAft>
                <a:spcPts val="0"/>
              </a:spcAft>
              <a:buNone/>
            </a:pPr>
            <a:r>
              <a:t/>
            </a:r>
            <a:endParaRPr sz="1200">
              <a:solidFill>
                <a:schemeClr val="dk1"/>
              </a:solidFill>
              <a:latin typeface="Open Sans"/>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36"/>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329" name="Google Shape;329;p36"/>
          <p:cNvPicPr preferRelativeResize="0"/>
          <p:nvPr/>
        </p:nvPicPr>
        <p:blipFill>
          <a:blip r:embed="rId3">
            <a:alphaModFix/>
          </a:blip>
          <a:stretch>
            <a:fillRect/>
          </a:stretch>
        </p:blipFill>
        <p:spPr>
          <a:xfrm>
            <a:off x="5730698" y="1166867"/>
            <a:ext cx="2100000" cy="2100020"/>
          </a:xfrm>
          <a:prstGeom prst="rect">
            <a:avLst/>
          </a:prstGeom>
          <a:noFill/>
          <a:ln>
            <a:noFill/>
          </a:ln>
        </p:spPr>
      </p:pic>
      <p:sp>
        <p:nvSpPr>
          <p:cNvPr id="330" name="Google Shape;330;p36"/>
          <p:cNvSpPr txBox="1"/>
          <p:nvPr/>
        </p:nvSpPr>
        <p:spPr>
          <a:xfrm>
            <a:off x="5863450" y="3236275"/>
            <a:ext cx="183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900" u="sng">
                <a:solidFill>
                  <a:schemeClr val="hlink"/>
                </a:solidFill>
                <a:latin typeface="Open Sans"/>
                <a:ea typeface="Open Sans"/>
                <a:cs typeface="Open Sans"/>
                <a:sym typeface="Open Sans"/>
                <a:hlinkClick r:id="rId4"/>
              </a:rPr>
              <a:t>linkedin.com/in/lucaslittle</a:t>
            </a:r>
            <a:endParaRPr i="1" sz="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p:txBody>
      </p:sp>
      <p:sp>
        <p:nvSpPr>
          <p:cNvPr id="331" name="Google Shape;331;p36"/>
          <p:cNvSpPr txBox="1"/>
          <p:nvPr/>
        </p:nvSpPr>
        <p:spPr>
          <a:xfrm>
            <a:off x="959900" y="1493425"/>
            <a:ext cx="37320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2500">
                <a:solidFill>
                  <a:schemeClr val="dk2"/>
                </a:solidFill>
                <a:latin typeface="Open Sans"/>
                <a:ea typeface="Open Sans"/>
                <a:cs typeface="Open Sans"/>
                <a:sym typeface="Open Sans"/>
              </a:rPr>
              <a:t>Lucas Little</a:t>
            </a:r>
            <a:endParaRPr sz="21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fr" sz="1300">
                <a:solidFill>
                  <a:schemeClr val="dk1"/>
                </a:solidFill>
                <a:latin typeface="Open Sans"/>
                <a:ea typeface="Open Sans"/>
                <a:cs typeface="Open Sans"/>
                <a:sym typeface="Open Sans"/>
              </a:rPr>
              <a:t>Head of Cloud &amp; DevOps, Ippon Technologies</a:t>
            </a:r>
            <a:endParaRPr sz="13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fr" sz="1300">
                <a:solidFill>
                  <a:schemeClr val="dk1"/>
                </a:solidFill>
                <a:latin typeface="Open Sans"/>
                <a:ea typeface="Open Sans"/>
                <a:cs typeface="Open Sans"/>
                <a:sym typeface="Open Sans"/>
              </a:rPr>
              <a:t>AWS Subject Matter Expert, 9</a:t>
            </a:r>
            <a:r>
              <a:rPr lang="fr" sz="1300">
                <a:solidFill>
                  <a:schemeClr val="dk1"/>
                </a:solidFill>
                <a:latin typeface="Open Sans"/>
                <a:ea typeface="Open Sans"/>
                <a:cs typeface="Open Sans"/>
                <a:sym typeface="Open Sans"/>
              </a:rPr>
              <a:t>x Certified</a:t>
            </a:r>
            <a:endParaRPr sz="13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lang="fr" sz="1300">
                <a:solidFill>
                  <a:schemeClr val="dk1"/>
                </a:solidFill>
                <a:latin typeface="Open Sans"/>
                <a:ea typeface="Open Sans"/>
                <a:cs typeface="Open Sans"/>
                <a:sym typeface="Open Sans"/>
              </a:rPr>
              <a:t>UNCC Alumni, Class of 2009</a:t>
            </a:r>
            <a:endParaRPr sz="1300">
              <a:solidFill>
                <a:schemeClr val="dk1"/>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54"/>
          <p:cNvSpPr txBox="1"/>
          <p:nvPr>
            <p:ph idx="1" type="body"/>
          </p:nvPr>
        </p:nvSpPr>
        <p:spPr>
          <a:xfrm>
            <a:off x="431325" y="1282350"/>
            <a:ext cx="8279700" cy="3041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0" lang="fr">
                <a:solidFill>
                  <a:srgbClr val="000000"/>
                </a:solidFill>
              </a:rPr>
              <a:t>1. Gain Practical Experience</a:t>
            </a:r>
            <a:endParaRPr b="0">
              <a:solidFill>
                <a:srgbClr val="000000"/>
              </a:solidFill>
            </a:endParaRPr>
          </a:p>
          <a:p>
            <a:pPr indent="-304800" lvl="0" marL="457200" rtl="0" algn="l">
              <a:spcBef>
                <a:spcPts val="600"/>
              </a:spcBef>
              <a:spcAft>
                <a:spcPts val="0"/>
              </a:spcAft>
              <a:buClr>
                <a:srgbClr val="000000"/>
              </a:buClr>
              <a:buSzPts val="1200"/>
              <a:buFont typeface="Arial"/>
              <a:buChar char="●"/>
            </a:pPr>
            <a:r>
              <a:rPr b="0" lang="fr">
                <a:solidFill>
                  <a:srgbClr val="000000"/>
                </a:solidFill>
              </a:rPr>
              <a:t>You don't need a job. Use the AWS Free Tier to build a project. This is your proof.</a:t>
            </a:r>
            <a:endParaRPr b="0">
              <a:solidFill>
                <a:srgbClr val="000000"/>
              </a:solidFill>
            </a:endParaRPr>
          </a:p>
          <a:p>
            <a:pPr indent="0" lvl="0" marL="0" rtl="0" algn="l">
              <a:spcBef>
                <a:spcPts val="1400"/>
              </a:spcBef>
              <a:spcAft>
                <a:spcPts val="0"/>
              </a:spcAft>
              <a:buNone/>
            </a:pPr>
            <a:r>
              <a:rPr b="0" lang="fr">
                <a:solidFill>
                  <a:srgbClr val="000000"/>
                </a:solidFill>
              </a:rPr>
              <a:t>2. Build Your Personal Brand</a:t>
            </a:r>
            <a:endParaRPr b="0">
              <a:solidFill>
                <a:srgbClr val="000000"/>
              </a:solidFill>
            </a:endParaRPr>
          </a:p>
          <a:p>
            <a:pPr indent="-304800" lvl="0" marL="457200" rtl="0" algn="l">
              <a:spcBef>
                <a:spcPts val="600"/>
              </a:spcBef>
              <a:spcAft>
                <a:spcPts val="0"/>
              </a:spcAft>
              <a:buClr>
                <a:srgbClr val="000000"/>
              </a:buClr>
              <a:buSzPts val="1200"/>
              <a:buFont typeface="Arial"/>
              <a:buChar char="●"/>
            </a:pPr>
            <a:r>
              <a:rPr b="0" lang="fr">
                <a:solidFill>
                  <a:srgbClr val="000000"/>
                </a:solidFill>
              </a:rPr>
              <a:t>Talk about what you built. Write a simple LinkedIn post or blog article about your project.</a:t>
            </a:r>
            <a:endParaRPr b="0">
              <a:solidFill>
                <a:srgbClr val="000000"/>
              </a:solidFill>
            </a:endParaRPr>
          </a:p>
          <a:p>
            <a:pPr indent="0" lvl="0" marL="0" rtl="0" algn="l">
              <a:spcBef>
                <a:spcPts val="600"/>
              </a:spcBef>
              <a:spcAft>
                <a:spcPts val="0"/>
              </a:spcAft>
              <a:buNone/>
            </a:pPr>
            <a:r>
              <a:rPr b="0" lang="fr">
                <a:solidFill>
                  <a:srgbClr val="000000"/>
                </a:solidFill>
              </a:rPr>
              <a:t>3. Network Intentionally</a:t>
            </a:r>
            <a:endParaRPr b="0">
              <a:solidFill>
                <a:srgbClr val="000000"/>
              </a:solidFill>
            </a:endParaRPr>
          </a:p>
          <a:p>
            <a:pPr indent="-304800" lvl="0" marL="457200" rtl="0" algn="l">
              <a:spcBef>
                <a:spcPts val="600"/>
              </a:spcBef>
              <a:spcAft>
                <a:spcPts val="0"/>
              </a:spcAft>
              <a:buClr>
                <a:srgbClr val="000000"/>
              </a:buClr>
              <a:buSzPts val="1200"/>
              <a:buFont typeface="Arial"/>
              <a:buChar char="●"/>
            </a:pPr>
            <a:r>
              <a:rPr b="0" lang="fr">
                <a:solidFill>
                  <a:srgbClr val="000000"/>
                </a:solidFill>
              </a:rPr>
              <a:t>Go where the community is. Join hackathons or AWS User Groups (Meetup.com) to meet mentors.</a:t>
            </a:r>
            <a:endParaRPr b="0">
              <a:solidFill>
                <a:srgbClr val="000000"/>
              </a:solidFill>
            </a:endParaRPr>
          </a:p>
          <a:p>
            <a:pPr indent="0" lvl="0" marL="0" rtl="0" algn="l">
              <a:spcBef>
                <a:spcPts val="1400"/>
              </a:spcBef>
              <a:spcAft>
                <a:spcPts val="0"/>
              </a:spcAft>
              <a:buNone/>
            </a:pPr>
            <a:r>
              <a:rPr b="0" lang="fr">
                <a:solidFill>
                  <a:srgbClr val="000000"/>
                </a:solidFill>
              </a:rPr>
              <a:t>4. Apply for the Job</a:t>
            </a:r>
            <a:endParaRPr b="0">
              <a:solidFill>
                <a:srgbClr val="000000"/>
              </a:solidFill>
            </a:endParaRPr>
          </a:p>
          <a:p>
            <a:pPr indent="-304800" lvl="0" marL="457200" rtl="0" algn="l">
              <a:spcBef>
                <a:spcPts val="600"/>
              </a:spcBef>
              <a:spcAft>
                <a:spcPts val="0"/>
              </a:spcAft>
              <a:buClr>
                <a:srgbClr val="000000"/>
              </a:buClr>
              <a:buSzPts val="1200"/>
              <a:buFont typeface="Arial"/>
              <a:buChar char="●"/>
            </a:pPr>
            <a:r>
              <a:rPr b="0" lang="fr">
                <a:solidFill>
                  <a:srgbClr val="000000"/>
                </a:solidFill>
              </a:rPr>
              <a:t>Apply even if you don't meet 100% of the requirements. Use your cert and project as your experience.</a:t>
            </a:r>
            <a:endParaRPr b="0">
              <a:solidFill>
                <a:srgbClr val="000000"/>
              </a:solidFill>
            </a:endParaRPr>
          </a:p>
          <a:p>
            <a:pPr indent="0" lvl="0" marL="0" rtl="0" algn="l">
              <a:spcBef>
                <a:spcPts val="1200"/>
              </a:spcBef>
              <a:spcAft>
                <a:spcPts val="1200"/>
              </a:spcAft>
              <a:buNone/>
            </a:pPr>
            <a:r>
              <a:t/>
            </a:r>
            <a:endParaRPr b="0" sz="1100">
              <a:solidFill>
                <a:srgbClr val="000000"/>
              </a:solidFill>
            </a:endParaRPr>
          </a:p>
        </p:txBody>
      </p:sp>
      <p:sp>
        <p:nvSpPr>
          <p:cNvPr id="485" name="Google Shape;485;p54"/>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86" name="Google Shape;486;p54"/>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Strategies to Differentiate Early In Your Career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5"/>
          <p:cNvSpPr txBox="1"/>
          <p:nvPr>
            <p:ph idx="1" type="body"/>
          </p:nvPr>
        </p:nvSpPr>
        <p:spPr>
          <a:xfrm>
            <a:off x="431325" y="1282349"/>
            <a:ext cx="8265600" cy="12459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0" lang="fr">
                <a:solidFill>
                  <a:srgbClr val="000000"/>
                </a:solidFill>
              </a:rPr>
              <a:t>A certification proves your </a:t>
            </a:r>
            <a:r>
              <a:rPr b="0" i="1" lang="fr">
                <a:solidFill>
                  <a:srgbClr val="000000"/>
                </a:solidFill>
              </a:rPr>
              <a:t>knowledge</a:t>
            </a:r>
            <a:r>
              <a:rPr b="0" lang="fr">
                <a:solidFill>
                  <a:srgbClr val="000000"/>
                </a:solidFill>
              </a:rPr>
              <a:t>; a project proves your </a:t>
            </a:r>
            <a:r>
              <a:rPr b="0" i="1" lang="fr">
                <a:solidFill>
                  <a:srgbClr val="000000"/>
                </a:solidFill>
              </a:rPr>
              <a:t>skill</a:t>
            </a:r>
            <a:r>
              <a:rPr b="0" lang="fr">
                <a:solidFill>
                  <a:srgbClr val="000000"/>
                </a:solidFill>
              </a:rPr>
              <a:t>.</a:t>
            </a:r>
            <a:endParaRPr b="0">
              <a:solidFill>
                <a:srgbClr val="000000"/>
              </a:solidFill>
            </a:endParaRPr>
          </a:p>
          <a:p>
            <a:pPr indent="0" lvl="0" marL="0" rtl="0" algn="l">
              <a:spcBef>
                <a:spcPts val="1400"/>
              </a:spcBef>
              <a:spcAft>
                <a:spcPts val="0"/>
              </a:spcAft>
              <a:buNone/>
            </a:pPr>
            <a:r>
              <a:rPr b="0" lang="fr">
                <a:solidFill>
                  <a:srgbClr val="000000"/>
                </a:solidFill>
              </a:rPr>
              <a:t>How to Start:</a:t>
            </a:r>
            <a:endParaRPr b="0">
              <a:solidFill>
                <a:srgbClr val="000000"/>
              </a:solidFill>
            </a:endParaRPr>
          </a:p>
          <a:p>
            <a:pPr indent="-304800" lvl="0" marL="457200" rtl="0" algn="l">
              <a:spcBef>
                <a:spcPts val="600"/>
              </a:spcBef>
              <a:spcAft>
                <a:spcPts val="0"/>
              </a:spcAft>
              <a:buClr>
                <a:srgbClr val="000000"/>
              </a:buClr>
              <a:buSzPts val="1200"/>
              <a:buFont typeface="Arial"/>
              <a:buChar char="●"/>
            </a:pPr>
            <a:r>
              <a:rPr b="0" lang="fr">
                <a:solidFill>
                  <a:srgbClr val="000000"/>
                </a:solidFill>
              </a:rPr>
              <a:t>Use the AWS Free Tier. You don't need a job to get experience.</a:t>
            </a:r>
            <a:endParaRPr b="0">
              <a:solidFill>
                <a:srgbClr val="000000"/>
              </a:solidFill>
            </a:endParaRPr>
          </a:p>
          <a:p>
            <a:pPr indent="-304800" lvl="0" marL="457200" rtl="0" algn="l">
              <a:spcBef>
                <a:spcPts val="0"/>
              </a:spcBef>
              <a:spcAft>
                <a:spcPts val="0"/>
              </a:spcAft>
              <a:buClr>
                <a:srgbClr val="000000"/>
              </a:buClr>
              <a:buSzPts val="1200"/>
              <a:buFont typeface="Open Sans"/>
              <a:buChar char="●"/>
            </a:pPr>
            <a:r>
              <a:rPr b="0" lang="fr">
                <a:solidFill>
                  <a:srgbClr val="000000"/>
                </a:solidFill>
              </a:rPr>
              <a:t>In the interview: </a:t>
            </a:r>
            <a:r>
              <a:rPr b="0" i="1" lang="fr">
                <a:solidFill>
                  <a:srgbClr val="000000"/>
                </a:solidFill>
              </a:rPr>
              <a:t>SHOW</a:t>
            </a:r>
            <a:r>
              <a:rPr b="0" lang="fr">
                <a:solidFill>
                  <a:srgbClr val="000000"/>
                </a:solidFill>
              </a:rPr>
              <a:t> what you built, don't just </a:t>
            </a:r>
            <a:r>
              <a:rPr b="0" i="1" lang="fr">
                <a:solidFill>
                  <a:srgbClr val="000000"/>
                </a:solidFill>
              </a:rPr>
              <a:t>TELL</a:t>
            </a:r>
            <a:r>
              <a:rPr b="0" lang="fr">
                <a:solidFill>
                  <a:srgbClr val="000000"/>
                </a:solidFill>
              </a:rPr>
              <a:t> what you know.</a:t>
            </a:r>
            <a:endParaRPr>
              <a:solidFill>
                <a:srgbClr val="000000"/>
              </a:solidFill>
            </a:endParaRPr>
          </a:p>
          <a:p>
            <a:pPr indent="0" lvl="0" marL="381000" marR="381000" rtl="0" algn="l">
              <a:spcBef>
                <a:spcPts val="1200"/>
              </a:spcBef>
              <a:spcAft>
                <a:spcPts val="1200"/>
              </a:spcAft>
              <a:buNone/>
            </a:pPr>
            <a:r>
              <a:t/>
            </a:r>
            <a:endParaRPr b="0" sz="1100">
              <a:solidFill>
                <a:srgbClr val="000000"/>
              </a:solidFill>
            </a:endParaRPr>
          </a:p>
        </p:txBody>
      </p:sp>
      <p:sp>
        <p:nvSpPr>
          <p:cNvPr id="492" name="Google Shape;492;p55"/>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493" name="Google Shape;493;p55"/>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Your First Project</a:t>
            </a:r>
            <a:endParaRPr/>
          </a:p>
        </p:txBody>
      </p:sp>
      <p:sp>
        <p:nvSpPr>
          <p:cNvPr id="494" name="Google Shape;494;p55"/>
          <p:cNvSpPr txBox="1"/>
          <p:nvPr/>
        </p:nvSpPr>
        <p:spPr>
          <a:xfrm>
            <a:off x="446025" y="2688850"/>
            <a:ext cx="2376300" cy="121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fr" sz="1100">
                <a:latin typeface="Open Sans"/>
                <a:ea typeface="Open Sans"/>
                <a:cs typeface="Open Sans"/>
                <a:sym typeface="Open Sans"/>
              </a:rPr>
              <a:t>Good:</a:t>
            </a:r>
            <a:endParaRPr b="1" sz="1100">
              <a:latin typeface="Open Sans"/>
              <a:ea typeface="Open Sans"/>
              <a:cs typeface="Open Sans"/>
              <a:sym typeface="Open Sans"/>
            </a:endParaRPr>
          </a:p>
          <a:p>
            <a:pPr indent="-298450" lvl="0" marL="457200" rtl="0" algn="l">
              <a:lnSpc>
                <a:spcPct val="100000"/>
              </a:lnSpc>
              <a:spcBef>
                <a:spcPts val="1200"/>
              </a:spcBef>
              <a:spcAft>
                <a:spcPts val="0"/>
              </a:spcAft>
              <a:buSzPts val="1100"/>
              <a:buFont typeface="Open Sans"/>
              <a:buChar char="●"/>
            </a:pPr>
            <a:r>
              <a:rPr lang="fr" sz="1100">
                <a:latin typeface="Open Sans"/>
                <a:ea typeface="Open Sans"/>
                <a:cs typeface="Open Sans"/>
                <a:sym typeface="Open Sans"/>
              </a:rPr>
              <a:t>Host a static resume website on CloudFront/S3.</a:t>
            </a:r>
            <a:endParaRPr sz="1100">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Char char="●"/>
            </a:pPr>
            <a:r>
              <a:rPr lang="fr" sz="1100">
                <a:latin typeface="Open Sans"/>
                <a:ea typeface="Open Sans"/>
                <a:cs typeface="Open Sans"/>
                <a:sym typeface="Open Sans"/>
              </a:rPr>
              <a:t>Launch a simple EC2 web server.</a:t>
            </a:r>
            <a:endParaRPr sz="1200">
              <a:solidFill>
                <a:schemeClr val="dk1"/>
              </a:solidFill>
              <a:latin typeface="Open Sans"/>
              <a:ea typeface="Open Sans"/>
              <a:cs typeface="Open Sans"/>
              <a:sym typeface="Open Sans"/>
            </a:endParaRPr>
          </a:p>
        </p:txBody>
      </p:sp>
      <p:sp>
        <p:nvSpPr>
          <p:cNvPr id="495" name="Google Shape;495;p55"/>
          <p:cNvSpPr txBox="1"/>
          <p:nvPr/>
        </p:nvSpPr>
        <p:spPr>
          <a:xfrm>
            <a:off x="3383325" y="2688850"/>
            <a:ext cx="2376300" cy="1549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fr" sz="1100">
                <a:latin typeface="Open Sans"/>
                <a:ea typeface="Open Sans"/>
                <a:cs typeface="Open Sans"/>
                <a:sym typeface="Open Sans"/>
              </a:rPr>
              <a:t>Better</a:t>
            </a:r>
            <a:r>
              <a:rPr b="1" lang="fr" sz="1100">
                <a:latin typeface="Open Sans"/>
                <a:ea typeface="Open Sans"/>
                <a:cs typeface="Open Sans"/>
                <a:sym typeface="Open Sans"/>
              </a:rPr>
              <a:t>:</a:t>
            </a:r>
            <a:endParaRPr b="1" sz="1100">
              <a:latin typeface="Open Sans"/>
              <a:ea typeface="Open Sans"/>
              <a:cs typeface="Open Sans"/>
              <a:sym typeface="Open Sans"/>
            </a:endParaRPr>
          </a:p>
          <a:p>
            <a:pPr indent="-298450" lvl="0" marL="457200" rtl="0" algn="l">
              <a:lnSpc>
                <a:spcPct val="100000"/>
              </a:lnSpc>
              <a:spcBef>
                <a:spcPts val="1200"/>
              </a:spcBef>
              <a:spcAft>
                <a:spcPts val="0"/>
              </a:spcAft>
              <a:buSzPts val="1100"/>
              <a:buFont typeface="Open Sans"/>
              <a:buChar char="●"/>
            </a:pPr>
            <a:r>
              <a:rPr lang="fr" sz="1100">
                <a:latin typeface="Open Sans"/>
                <a:ea typeface="Open Sans"/>
                <a:cs typeface="Open Sans"/>
                <a:sym typeface="Open Sans"/>
              </a:rPr>
              <a:t>Build a serverless "contact me" form (Lambda + API Gateway).</a:t>
            </a:r>
            <a:endParaRPr sz="1100">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Char char="●"/>
            </a:pPr>
            <a:r>
              <a:rPr lang="fr" sz="1100">
                <a:latin typeface="Open Sans"/>
                <a:ea typeface="Open Sans"/>
                <a:cs typeface="Open Sans"/>
                <a:sym typeface="Open Sans"/>
              </a:rPr>
              <a:t>Create a simple backend for a mobile app (AppSync or Lambda).</a:t>
            </a:r>
            <a:endParaRPr sz="1100">
              <a:latin typeface="Open Sans"/>
              <a:ea typeface="Open Sans"/>
              <a:cs typeface="Open Sans"/>
              <a:sym typeface="Open Sans"/>
            </a:endParaRPr>
          </a:p>
        </p:txBody>
      </p:sp>
      <p:sp>
        <p:nvSpPr>
          <p:cNvPr id="496" name="Google Shape;496;p55"/>
          <p:cNvSpPr txBox="1"/>
          <p:nvPr/>
        </p:nvSpPr>
        <p:spPr>
          <a:xfrm>
            <a:off x="6320625" y="2688850"/>
            <a:ext cx="2376300" cy="2041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fr" sz="1100">
                <a:latin typeface="Open Sans"/>
                <a:ea typeface="Open Sans"/>
                <a:cs typeface="Open Sans"/>
                <a:sym typeface="Open Sans"/>
              </a:rPr>
              <a:t>Best:</a:t>
            </a:r>
            <a:endParaRPr b="1" sz="1100">
              <a:latin typeface="Open Sans"/>
              <a:ea typeface="Open Sans"/>
              <a:cs typeface="Open Sans"/>
              <a:sym typeface="Open Sans"/>
            </a:endParaRPr>
          </a:p>
          <a:p>
            <a:pPr indent="-298450" lvl="0" marL="457200" rtl="0" algn="l">
              <a:lnSpc>
                <a:spcPct val="100000"/>
              </a:lnSpc>
              <a:spcBef>
                <a:spcPts val="1200"/>
              </a:spcBef>
              <a:spcAft>
                <a:spcPts val="0"/>
              </a:spcAft>
              <a:buSzPts val="1100"/>
              <a:buFont typeface="Open Sans"/>
              <a:buChar char="●"/>
            </a:pPr>
            <a:r>
              <a:rPr lang="fr" sz="1100">
                <a:latin typeface="Open Sans"/>
                <a:ea typeface="Open Sans"/>
                <a:cs typeface="Open Sans"/>
                <a:sym typeface="Open Sans"/>
              </a:rPr>
              <a:t>Build a simple, useful tool and put it on a marketplace.</a:t>
            </a:r>
            <a:endParaRPr sz="1100">
              <a:latin typeface="Open Sans"/>
              <a:ea typeface="Open Sans"/>
              <a:cs typeface="Open Sans"/>
              <a:sym typeface="Open Sans"/>
            </a:endParaRPr>
          </a:p>
          <a:p>
            <a:pPr indent="-298450" lvl="0" marL="457200" rtl="0" algn="l">
              <a:lnSpc>
                <a:spcPct val="100000"/>
              </a:lnSpc>
              <a:spcBef>
                <a:spcPts val="0"/>
              </a:spcBef>
              <a:spcAft>
                <a:spcPts val="0"/>
              </a:spcAft>
              <a:buSzPts val="1100"/>
              <a:buFont typeface="Open Sans"/>
              <a:buChar char="●"/>
            </a:pPr>
            <a:r>
              <a:rPr lang="fr" sz="1100">
                <a:latin typeface="Open Sans"/>
                <a:ea typeface="Open Sans"/>
                <a:cs typeface="Open Sans"/>
                <a:sym typeface="Open Sans"/>
              </a:rPr>
              <a:t>Even $1 in recurring revenue (MRR) is the ultimate proof of skill and initiative.</a:t>
            </a:r>
            <a:endParaRPr sz="1100">
              <a:latin typeface="Open Sans"/>
              <a:ea typeface="Open Sans"/>
              <a:cs typeface="Open Sans"/>
              <a:sym typeface="Open Sans"/>
            </a:endParaRPr>
          </a:p>
          <a:p>
            <a:pPr indent="0" lvl="0" marL="0" rtl="0" algn="l">
              <a:lnSpc>
                <a:spcPct val="115000"/>
              </a:lnSpc>
              <a:spcBef>
                <a:spcPts val="1200"/>
              </a:spcBef>
              <a:spcAft>
                <a:spcPts val="1200"/>
              </a:spcAft>
              <a:buNone/>
            </a:pPr>
            <a:r>
              <a:t/>
            </a:r>
            <a:endParaRPr sz="1100">
              <a:latin typeface="Open Sans"/>
              <a:ea typeface="Open Sans"/>
              <a:cs typeface="Open Sans"/>
              <a:sym typeface="Open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56"/>
          <p:cNvSpPr txBox="1"/>
          <p:nvPr>
            <p:ph idx="1" type="body"/>
          </p:nvPr>
        </p:nvSpPr>
        <p:spPr>
          <a:xfrm>
            <a:off x="431325" y="1282349"/>
            <a:ext cx="8265600" cy="3041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0" lang="fr">
                <a:solidFill>
                  <a:srgbClr val="000000"/>
                </a:solidFill>
              </a:rPr>
              <a:t>A project you build but never talk about doesn't exist to an employer.</a:t>
            </a:r>
            <a:endParaRPr b="0">
              <a:solidFill>
                <a:srgbClr val="000000"/>
              </a:solidFill>
            </a:endParaRPr>
          </a:p>
          <a:p>
            <a:pPr indent="0" lvl="0" marL="0" rtl="0" algn="l">
              <a:spcBef>
                <a:spcPts val="1400"/>
              </a:spcBef>
              <a:spcAft>
                <a:spcPts val="0"/>
              </a:spcAft>
              <a:buNone/>
            </a:pPr>
            <a:r>
              <a:rPr b="0" lang="fr">
                <a:solidFill>
                  <a:srgbClr val="000000"/>
                </a:solidFill>
              </a:rPr>
              <a:t>How to Build Your Brand</a:t>
            </a:r>
            <a:endParaRPr b="0">
              <a:solidFill>
                <a:srgbClr val="000000"/>
              </a:solidFill>
            </a:endParaRPr>
          </a:p>
          <a:p>
            <a:pPr indent="-304800" lvl="0" marL="457200" rtl="0" algn="l">
              <a:spcBef>
                <a:spcPts val="600"/>
              </a:spcBef>
              <a:spcAft>
                <a:spcPts val="0"/>
              </a:spcAft>
              <a:buClr>
                <a:srgbClr val="000000"/>
              </a:buClr>
              <a:buSzPts val="1200"/>
              <a:buFont typeface="Arial"/>
              <a:buChar char="●"/>
            </a:pPr>
            <a:r>
              <a:rPr b="0" lang="fr">
                <a:solidFill>
                  <a:srgbClr val="000000"/>
                </a:solidFill>
              </a:rPr>
              <a:t>Optimize Your LinkedIn: This is your professional storefront.</a:t>
            </a:r>
            <a:endParaRPr b="0">
              <a:solidFill>
                <a:srgbClr val="000000"/>
              </a:solidFill>
            </a:endParaRPr>
          </a:p>
          <a:p>
            <a:pPr indent="-304800" lvl="1" marL="914400" rtl="0" algn="l">
              <a:spcBef>
                <a:spcPts val="0"/>
              </a:spcBef>
              <a:spcAft>
                <a:spcPts val="0"/>
              </a:spcAft>
              <a:buClr>
                <a:srgbClr val="000000"/>
              </a:buClr>
              <a:buSzPts val="1200"/>
              <a:buFont typeface="Open Sans"/>
              <a:buChar char="○"/>
            </a:pPr>
            <a:r>
              <a:rPr lang="fr">
                <a:solidFill>
                  <a:srgbClr val="000000"/>
                </a:solidFill>
              </a:rPr>
              <a:t>Add your AWS Certification badge to the "Licenses &amp; Certifications" section.</a:t>
            </a:r>
            <a:endParaRPr>
              <a:solidFill>
                <a:srgbClr val="000000"/>
              </a:solidFill>
            </a:endParaRPr>
          </a:p>
          <a:p>
            <a:pPr indent="-304800" lvl="1" marL="914400" rtl="0" algn="l">
              <a:spcBef>
                <a:spcPts val="0"/>
              </a:spcBef>
              <a:spcAft>
                <a:spcPts val="0"/>
              </a:spcAft>
              <a:buClr>
                <a:srgbClr val="000000"/>
              </a:buClr>
              <a:buSzPts val="1200"/>
              <a:buFont typeface="Open Sans"/>
              <a:buChar char="○"/>
            </a:pPr>
            <a:r>
              <a:rPr lang="fr">
                <a:solidFill>
                  <a:srgbClr val="000000"/>
                </a:solidFill>
              </a:rPr>
              <a:t>Create a "Projects" section and link to what you built (even if it's simple).</a:t>
            </a:r>
            <a:endParaRPr>
              <a:solidFill>
                <a:srgbClr val="000000"/>
              </a:solidFill>
            </a:endParaRPr>
          </a:p>
          <a:p>
            <a:pPr indent="-298450" lvl="1" marL="914400" rtl="0" algn="l">
              <a:spcBef>
                <a:spcPts val="0"/>
              </a:spcBef>
              <a:spcAft>
                <a:spcPts val="0"/>
              </a:spcAft>
              <a:buClr>
                <a:srgbClr val="000000"/>
              </a:buClr>
              <a:buSzPts val="1100"/>
              <a:buFont typeface="Arial"/>
              <a:buChar char="○"/>
            </a:pPr>
            <a:r>
              <a:rPr lang="fr">
                <a:solidFill>
                  <a:srgbClr val="000000"/>
                </a:solidFill>
              </a:rPr>
              <a:t>Incorporate this in addition to Leetcode/Kaggle, not as a substitute </a:t>
            </a:r>
            <a:endParaRPr>
              <a:solidFill>
                <a:srgbClr val="000000"/>
              </a:solidFill>
            </a:endParaRPr>
          </a:p>
          <a:p>
            <a:pPr indent="-304800" lvl="0" marL="457200" rtl="0" algn="l">
              <a:spcBef>
                <a:spcPts val="0"/>
              </a:spcBef>
              <a:spcAft>
                <a:spcPts val="0"/>
              </a:spcAft>
              <a:buClr>
                <a:srgbClr val="000000"/>
              </a:buClr>
              <a:buSzPts val="1200"/>
              <a:buFont typeface="Open Sans"/>
              <a:buChar char="●"/>
            </a:pPr>
            <a:r>
              <a:rPr b="0" lang="fr">
                <a:solidFill>
                  <a:srgbClr val="000000"/>
                </a:solidFill>
              </a:rPr>
              <a:t>Write About Your Work:</a:t>
            </a:r>
            <a:endParaRPr b="0">
              <a:solidFill>
                <a:srgbClr val="000000"/>
              </a:solidFill>
            </a:endParaRPr>
          </a:p>
          <a:p>
            <a:pPr indent="-304800" lvl="1" marL="914400" rtl="0" algn="l">
              <a:spcBef>
                <a:spcPts val="0"/>
              </a:spcBef>
              <a:spcAft>
                <a:spcPts val="0"/>
              </a:spcAft>
              <a:buClr>
                <a:srgbClr val="000000"/>
              </a:buClr>
              <a:buSzPts val="1200"/>
              <a:buFont typeface="Open Sans"/>
              <a:buChar char="○"/>
            </a:pPr>
            <a:r>
              <a:rPr lang="fr">
                <a:solidFill>
                  <a:srgbClr val="000000"/>
                </a:solidFill>
              </a:rPr>
              <a:t>Write a simple blog post or LinkedIn article titled, "How I Built a Serverless Website on AWS."</a:t>
            </a:r>
            <a:endParaRPr>
              <a:solidFill>
                <a:srgbClr val="000000"/>
              </a:solidFill>
            </a:endParaRPr>
          </a:p>
          <a:p>
            <a:pPr indent="-304800" lvl="1" marL="914400" rtl="0" algn="l">
              <a:spcBef>
                <a:spcPts val="0"/>
              </a:spcBef>
              <a:spcAft>
                <a:spcPts val="0"/>
              </a:spcAft>
              <a:buClr>
                <a:srgbClr val="000000"/>
              </a:buClr>
              <a:buSzPts val="1200"/>
              <a:buFont typeface="Arial"/>
              <a:buChar char="○"/>
            </a:pPr>
            <a:r>
              <a:rPr lang="fr">
                <a:solidFill>
                  <a:srgbClr val="000000"/>
                </a:solidFill>
              </a:rPr>
              <a:t>Share what you learned: What was hard? What broke? How did you fix it? This shows initiative, communication skills, and passion.</a:t>
            </a:r>
            <a:endParaRPr>
              <a:solidFill>
                <a:srgbClr val="000000"/>
              </a:solidFill>
            </a:endParaRPr>
          </a:p>
          <a:p>
            <a:pPr indent="0" lvl="0" marL="0" marR="381000" rtl="0" algn="l">
              <a:spcBef>
                <a:spcPts val="1200"/>
              </a:spcBef>
              <a:spcAft>
                <a:spcPts val="0"/>
              </a:spcAft>
              <a:buNone/>
            </a:pPr>
            <a:r>
              <a:rPr b="0" lang="fr">
                <a:solidFill>
                  <a:srgbClr val="000000"/>
                </a:solidFill>
              </a:rPr>
              <a:t>An employer sees not just a student, but a passionate builder who takes initiative</a:t>
            </a:r>
            <a:r>
              <a:rPr b="0" lang="fr">
                <a:solidFill>
                  <a:srgbClr val="000000"/>
                </a:solidFill>
              </a:rPr>
              <a:t>.</a:t>
            </a:r>
            <a:endParaRPr b="0">
              <a:solidFill>
                <a:srgbClr val="000000"/>
              </a:solidFill>
            </a:endParaRPr>
          </a:p>
          <a:p>
            <a:pPr indent="0" lvl="0" marL="0" rtl="0" algn="l">
              <a:spcBef>
                <a:spcPts val="1200"/>
              </a:spcBef>
              <a:spcAft>
                <a:spcPts val="1200"/>
              </a:spcAft>
              <a:buNone/>
            </a:pPr>
            <a:r>
              <a:t/>
            </a:r>
            <a:endParaRPr/>
          </a:p>
        </p:txBody>
      </p:sp>
      <p:sp>
        <p:nvSpPr>
          <p:cNvPr id="502" name="Google Shape;502;p56"/>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03" name="Google Shape;503;p56"/>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Developing Your Personal Brand</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7"/>
          <p:cNvSpPr txBox="1"/>
          <p:nvPr>
            <p:ph idx="1" type="body"/>
          </p:nvPr>
        </p:nvSpPr>
        <p:spPr>
          <a:xfrm>
            <a:off x="431325" y="1282350"/>
            <a:ext cx="8214600" cy="3041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0" lang="fr">
                <a:solidFill>
                  <a:srgbClr val="000000"/>
                </a:solidFill>
              </a:rPr>
              <a:t>Your network is how you find the "hidden" job market—the roles that are never posted online.</a:t>
            </a:r>
            <a:endParaRPr b="0">
              <a:solidFill>
                <a:srgbClr val="000000"/>
              </a:solidFill>
            </a:endParaRPr>
          </a:p>
          <a:p>
            <a:pPr indent="0" lvl="0" marL="0" rtl="0" algn="l">
              <a:spcBef>
                <a:spcPts val="1400"/>
              </a:spcBef>
              <a:spcAft>
                <a:spcPts val="0"/>
              </a:spcAft>
              <a:buNone/>
            </a:pPr>
            <a:r>
              <a:rPr b="0" lang="fr">
                <a:solidFill>
                  <a:srgbClr val="000000"/>
                </a:solidFill>
              </a:rPr>
              <a:t>How to Network (Without Being Awkward)</a:t>
            </a:r>
            <a:endParaRPr b="0">
              <a:solidFill>
                <a:srgbClr val="000000"/>
              </a:solidFill>
            </a:endParaRPr>
          </a:p>
          <a:p>
            <a:pPr indent="-304800" lvl="0" marL="457200" rtl="0" algn="l">
              <a:spcBef>
                <a:spcPts val="600"/>
              </a:spcBef>
              <a:spcAft>
                <a:spcPts val="0"/>
              </a:spcAft>
              <a:buClr>
                <a:srgbClr val="000000"/>
              </a:buClr>
              <a:buSzPts val="1200"/>
              <a:buFont typeface="Open Sans"/>
              <a:buChar char="●"/>
            </a:pPr>
            <a:r>
              <a:rPr b="0" lang="fr">
                <a:solidFill>
                  <a:srgbClr val="000000"/>
                </a:solidFill>
              </a:rPr>
              <a:t>Go Where the Community Is:</a:t>
            </a:r>
            <a:endParaRPr b="0">
              <a:solidFill>
                <a:srgbClr val="000000"/>
              </a:solidFill>
            </a:endParaRPr>
          </a:p>
          <a:p>
            <a:pPr indent="-304800" lvl="1" marL="914400" rtl="0" algn="l">
              <a:spcBef>
                <a:spcPts val="0"/>
              </a:spcBef>
              <a:spcAft>
                <a:spcPts val="0"/>
              </a:spcAft>
              <a:buClr>
                <a:srgbClr val="000000"/>
              </a:buClr>
              <a:buSzPts val="1200"/>
              <a:buFont typeface="Arial"/>
              <a:buChar char="○"/>
            </a:pPr>
            <a:r>
              <a:rPr lang="fr">
                <a:solidFill>
                  <a:srgbClr val="000000"/>
                </a:solidFill>
              </a:rPr>
              <a:t>Join a hackathon (this is #1 and #3 in one—you build a project </a:t>
            </a:r>
            <a:r>
              <a:rPr i="1" lang="fr">
                <a:solidFill>
                  <a:srgbClr val="000000"/>
                </a:solidFill>
              </a:rPr>
              <a:t>and</a:t>
            </a:r>
            <a:r>
              <a:rPr lang="fr">
                <a:solidFill>
                  <a:srgbClr val="000000"/>
                </a:solidFill>
              </a:rPr>
              <a:t> meet people).</a:t>
            </a:r>
            <a:endParaRPr>
              <a:solidFill>
                <a:srgbClr val="000000"/>
              </a:solidFill>
            </a:endParaRPr>
          </a:p>
          <a:p>
            <a:pPr indent="-304800" lvl="1" marL="914400" rtl="0" algn="l">
              <a:spcBef>
                <a:spcPts val="0"/>
              </a:spcBef>
              <a:spcAft>
                <a:spcPts val="0"/>
              </a:spcAft>
              <a:buClr>
                <a:srgbClr val="000000"/>
              </a:buClr>
              <a:buSzPts val="1200"/>
              <a:buFont typeface="Arial"/>
              <a:buChar char="○"/>
            </a:pPr>
            <a:r>
              <a:rPr lang="fr">
                <a:solidFill>
                  <a:srgbClr val="000000"/>
                </a:solidFill>
              </a:rPr>
              <a:t>Use a service like Meetup.com to find and attend local or virtual AWS User Group meetups. You don't have to talk; just go and listen.</a:t>
            </a:r>
            <a:endParaRPr>
              <a:solidFill>
                <a:srgbClr val="000000"/>
              </a:solidFill>
            </a:endParaRPr>
          </a:p>
          <a:p>
            <a:pPr indent="-304800" lvl="1" marL="914400" rtl="0" algn="l">
              <a:spcBef>
                <a:spcPts val="0"/>
              </a:spcBef>
              <a:spcAft>
                <a:spcPts val="0"/>
              </a:spcAft>
              <a:buClr>
                <a:srgbClr val="000000"/>
              </a:buClr>
              <a:buSzPts val="1200"/>
              <a:buFont typeface="Open Sans"/>
              <a:buChar char="○"/>
            </a:pPr>
            <a:r>
              <a:rPr lang="fr">
                <a:solidFill>
                  <a:srgbClr val="000000"/>
                </a:solidFill>
              </a:rPr>
              <a:t>Join online communities (like Discord, Reddit, or LinkedIn Groups) focused on AWS.</a:t>
            </a:r>
            <a:endParaRPr>
              <a:solidFill>
                <a:srgbClr val="000000"/>
              </a:solidFill>
            </a:endParaRPr>
          </a:p>
          <a:p>
            <a:pPr indent="-304800" lvl="0" marL="457200" rtl="0" algn="l">
              <a:spcBef>
                <a:spcPts val="0"/>
              </a:spcBef>
              <a:spcAft>
                <a:spcPts val="0"/>
              </a:spcAft>
              <a:buClr>
                <a:srgbClr val="000000"/>
              </a:buClr>
              <a:buSzPts val="1200"/>
              <a:buFont typeface="Open Sans"/>
              <a:buChar char="●"/>
            </a:pPr>
            <a:r>
              <a:rPr b="0" lang="fr">
                <a:solidFill>
                  <a:srgbClr val="000000"/>
                </a:solidFill>
              </a:rPr>
              <a:t>The Right Way to "Ask":</a:t>
            </a:r>
            <a:endParaRPr b="0">
              <a:solidFill>
                <a:srgbClr val="000000"/>
              </a:solidFill>
            </a:endParaRPr>
          </a:p>
          <a:p>
            <a:pPr indent="-304800" lvl="1" marL="914400" rtl="0" algn="l">
              <a:spcBef>
                <a:spcPts val="0"/>
              </a:spcBef>
              <a:spcAft>
                <a:spcPts val="0"/>
              </a:spcAft>
              <a:buClr>
                <a:srgbClr val="000000"/>
              </a:buClr>
              <a:buSzPts val="1200"/>
              <a:buFont typeface="Arial"/>
              <a:buChar char="○"/>
            </a:pPr>
            <a:r>
              <a:rPr lang="fr">
                <a:solidFill>
                  <a:srgbClr val="000000"/>
                </a:solidFill>
              </a:rPr>
              <a:t>Don't say, "Hi, can you get me a job?"</a:t>
            </a:r>
            <a:endParaRPr>
              <a:solidFill>
                <a:srgbClr val="000000"/>
              </a:solidFill>
            </a:endParaRPr>
          </a:p>
          <a:p>
            <a:pPr indent="-304800" lvl="1" marL="914400" rtl="0" algn="l">
              <a:spcBef>
                <a:spcPts val="0"/>
              </a:spcBef>
              <a:spcAft>
                <a:spcPts val="0"/>
              </a:spcAft>
              <a:buClr>
                <a:srgbClr val="000000"/>
              </a:buClr>
              <a:buSzPts val="1200"/>
              <a:buFont typeface="Arial"/>
              <a:buChar char="○"/>
            </a:pPr>
            <a:r>
              <a:rPr lang="fr">
                <a:solidFill>
                  <a:srgbClr val="000000"/>
                </a:solidFill>
              </a:rPr>
              <a:t>Do say: "Hi, I'm a student who just got my Cloud Practitioner cert. I built this project. Am I on the right track?"</a:t>
            </a:r>
            <a:endParaRPr>
              <a:solidFill>
                <a:srgbClr val="000000"/>
              </a:solidFill>
            </a:endParaRPr>
          </a:p>
          <a:p>
            <a:pPr indent="-304800" lvl="0" marL="457200" rtl="0" algn="l">
              <a:spcBef>
                <a:spcPts val="0"/>
              </a:spcBef>
              <a:spcAft>
                <a:spcPts val="0"/>
              </a:spcAft>
              <a:buClr>
                <a:srgbClr val="000000"/>
              </a:buClr>
              <a:buSzPts val="1200"/>
              <a:buFont typeface="Arial"/>
              <a:buChar char="●"/>
            </a:pPr>
            <a:r>
              <a:rPr b="0" lang="fr">
                <a:solidFill>
                  <a:srgbClr val="000000"/>
                </a:solidFill>
              </a:rPr>
              <a:t>The Goal: You are looking for mentors, not just jobs. Mentors will lead you to jobs.</a:t>
            </a:r>
            <a:endParaRPr b="0">
              <a:solidFill>
                <a:srgbClr val="000000"/>
              </a:solidFill>
            </a:endParaRPr>
          </a:p>
          <a:p>
            <a:pPr indent="0" lvl="0" marL="0" rtl="0" algn="l">
              <a:spcBef>
                <a:spcPts val="1200"/>
              </a:spcBef>
              <a:spcAft>
                <a:spcPts val="1200"/>
              </a:spcAft>
              <a:buNone/>
            </a:pPr>
            <a:r>
              <a:t/>
            </a:r>
            <a:endParaRPr b="0" sz="1100">
              <a:solidFill>
                <a:srgbClr val="000000"/>
              </a:solidFill>
              <a:latin typeface="Arial"/>
              <a:ea typeface="Arial"/>
              <a:cs typeface="Arial"/>
              <a:sym typeface="Arial"/>
            </a:endParaRPr>
          </a:p>
        </p:txBody>
      </p:sp>
      <p:sp>
        <p:nvSpPr>
          <p:cNvPr id="509" name="Google Shape;509;p57"/>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10" name="Google Shape;510;p57"/>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Networking</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58"/>
          <p:cNvSpPr txBox="1"/>
          <p:nvPr>
            <p:ph idx="1" type="body"/>
          </p:nvPr>
        </p:nvSpPr>
        <p:spPr>
          <a:xfrm>
            <a:off x="431325" y="1253300"/>
            <a:ext cx="7749300" cy="30708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0" lang="fr">
                <a:solidFill>
                  <a:srgbClr val="000000"/>
                </a:solidFill>
              </a:rPr>
              <a:t>Your certification and your project make you a top-tier candidate. This is how you get your first "yes."</a:t>
            </a:r>
            <a:endParaRPr b="0">
              <a:solidFill>
                <a:srgbClr val="000000"/>
              </a:solidFill>
            </a:endParaRPr>
          </a:p>
          <a:p>
            <a:pPr indent="-304800" lvl="0" marL="457200" rtl="0" algn="l">
              <a:spcBef>
                <a:spcPts val="1200"/>
              </a:spcBef>
              <a:spcAft>
                <a:spcPts val="0"/>
              </a:spcAft>
              <a:buClr>
                <a:srgbClr val="000000"/>
              </a:buClr>
              <a:buSzPts val="1200"/>
              <a:buFont typeface="Open Sans"/>
              <a:buChar char="●"/>
            </a:pPr>
            <a:r>
              <a:rPr b="0" lang="fr">
                <a:solidFill>
                  <a:srgbClr val="000000"/>
                </a:solidFill>
              </a:rPr>
              <a:t>Apply (Even for the "Scary" Jobs)</a:t>
            </a:r>
            <a:endParaRPr b="0">
              <a:solidFill>
                <a:srgbClr val="000000"/>
              </a:solidFill>
            </a:endParaRPr>
          </a:p>
          <a:p>
            <a:pPr indent="-304800" lvl="1" marL="914400" rtl="0" algn="l">
              <a:spcBef>
                <a:spcPts val="0"/>
              </a:spcBef>
              <a:spcAft>
                <a:spcPts val="0"/>
              </a:spcAft>
              <a:buClr>
                <a:srgbClr val="000000"/>
              </a:buClr>
              <a:buSzPts val="1200"/>
              <a:buFont typeface="Open Sans"/>
              <a:buChar char="○"/>
            </a:pPr>
            <a:r>
              <a:rPr lang="fr">
                <a:solidFill>
                  <a:srgbClr val="000000"/>
                </a:solidFill>
              </a:rPr>
              <a:t>Don't reject yourself—let </a:t>
            </a:r>
            <a:r>
              <a:rPr i="1" lang="fr">
                <a:solidFill>
                  <a:srgbClr val="000000"/>
                </a:solidFill>
              </a:rPr>
              <a:t>them</a:t>
            </a:r>
            <a:r>
              <a:rPr lang="fr">
                <a:solidFill>
                  <a:srgbClr val="000000"/>
                </a:solidFill>
              </a:rPr>
              <a:t> say no. Job descriptions are a wish list, not a checklist.</a:t>
            </a:r>
            <a:endParaRPr>
              <a:solidFill>
                <a:srgbClr val="000000"/>
              </a:solidFill>
            </a:endParaRPr>
          </a:p>
          <a:p>
            <a:pPr indent="-304800" lvl="0" marL="457200" rtl="0" algn="l">
              <a:spcBef>
                <a:spcPts val="0"/>
              </a:spcBef>
              <a:spcAft>
                <a:spcPts val="0"/>
              </a:spcAft>
              <a:buClr>
                <a:srgbClr val="000000"/>
              </a:buClr>
              <a:buSzPts val="1200"/>
              <a:buFont typeface="Open Sans"/>
              <a:buChar char="●"/>
            </a:pPr>
            <a:r>
              <a:rPr b="0" lang="fr">
                <a:solidFill>
                  <a:srgbClr val="000000"/>
                </a:solidFill>
              </a:rPr>
              <a:t>Let Your Project Portfolio Be Your Experience</a:t>
            </a:r>
            <a:endParaRPr b="0">
              <a:solidFill>
                <a:srgbClr val="000000"/>
              </a:solidFill>
            </a:endParaRPr>
          </a:p>
          <a:p>
            <a:pPr indent="-304800" lvl="1" marL="914400" rtl="0" algn="l">
              <a:spcBef>
                <a:spcPts val="0"/>
              </a:spcBef>
              <a:spcAft>
                <a:spcPts val="0"/>
              </a:spcAft>
              <a:buClr>
                <a:srgbClr val="000000"/>
              </a:buClr>
              <a:buSzPts val="1200"/>
              <a:buFont typeface="Open Sans"/>
              <a:buChar char="○"/>
            </a:pPr>
            <a:r>
              <a:rPr lang="fr">
                <a:solidFill>
                  <a:srgbClr val="000000"/>
                </a:solidFill>
              </a:rPr>
              <a:t>This is the proof that replaces the "X years of experience" requirement.</a:t>
            </a:r>
            <a:endParaRPr>
              <a:solidFill>
                <a:srgbClr val="000000"/>
              </a:solidFill>
            </a:endParaRPr>
          </a:p>
          <a:p>
            <a:pPr indent="-304800" lvl="0" marL="457200" rtl="0" algn="l">
              <a:spcBef>
                <a:spcPts val="0"/>
              </a:spcBef>
              <a:spcAft>
                <a:spcPts val="0"/>
              </a:spcAft>
              <a:buClr>
                <a:srgbClr val="000000"/>
              </a:buClr>
              <a:buSzPts val="1200"/>
              <a:buFont typeface="Open Sans"/>
              <a:buChar char="●"/>
            </a:pPr>
            <a:r>
              <a:rPr b="0" lang="fr">
                <a:solidFill>
                  <a:srgbClr val="000000"/>
                </a:solidFill>
              </a:rPr>
              <a:t>Remember the 1-2 Punch</a:t>
            </a:r>
            <a:endParaRPr b="0">
              <a:solidFill>
                <a:srgbClr val="000000"/>
              </a:solidFill>
            </a:endParaRPr>
          </a:p>
          <a:p>
            <a:pPr indent="-304800" lvl="1" marL="914400" rtl="0" algn="l">
              <a:spcBef>
                <a:spcPts val="0"/>
              </a:spcBef>
              <a:spcAft>
                <a:spcPts val="0"/>
              </a:spcAft>
              <a:buClr>
                <a:srgbClr val="000000"/>
              </a:buClr>
              <a:buSzPts val="1200"/>
              <a:buFont typeface="Arial"/>
              <a:buChar char="○"/>
            </a:pPr>
            <a:r>
              <a:rPr lang="fr">
                <a:solidFill>
                  <a:srgbClr val="000000"/>
                </a:solidFill>
              </a:rPr>
              <a:t>The cert gets you the interview.</a:t>
            </a:r>
            <a:endParaRPr>
              <a:solidFill>
                <a:srgbClr val="000000"/>
              </a:solidFill>
            </a:endParaRPr>
          </a:p>
          <a:p>
            <a:pPr indent="-304800" lvl="1" marL="914400" rtl="0" algn="l">
              <a:spcBef>
                <a:spcPts val="0"/>
              </a:spcBef>
              <a:spcAft>
                <a:spcPts val="0"/>
              </a:spcAft>
              <a:buClr>
                <a:srgbClr val="000000"/>
              </a:buClr>
              <a:buSzPts val="1200"/>
              <a:buFont typeface="Arial"/>
              <a:buChar char="○"/>
            </a:pPr>
            <a:r>
              <a:rPr lang="fr">
                <a:solidFill>
                  <a:srgbClr val="000000"/>
                </a:solidFill>
              </a:rPr>
              <a:t>The project gets you the job.</a:t>
            </a:r>
            <a:endParaRPr>
              <a:solidFill>
                <a:srgbClr val="000000"/>
              </a:solidFill>
            </a:endParaRPr>
          </a:p>
          <a:p>
            <a:pPr indent="0" lvl="0" marL="0" rtl="0" algn="l">
              <a:spcBef>
                <a:spcPts val="1200"/>
              </a:spcBef>
              <a:spcAft>
                <a:spcPts val="1200"/>
              </a:spcAft>
              <a:buNone/>
            </a:pPr>
            <a:r>
              <a:t/>
            </a:r>
            <a:endParaRPr b="0" sz="1100">
              <a:solidFill>
                <a:srgbClr val="000000"/>
              </a:solidFill>
            </a:endParaRPr>
          </a:p>
        </p:txBody>
      </p:sp>
      <p:sp>
        <p:nvSpPr>
          <p:cNvPr id="516" name="Google Shape;516;p58"/>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17" name="Google Shape;517;p58"/>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Landing Your First Job</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59"/>
          <p:cNvSpPr txBox="1"/>
          <p:nvPr>
            <p:ph idx="1" type="body"/>
          </p:nvPr>
        </p:nvSpPr>
        <p:spPr>
          <a:xfrm>
            <a:off x="431325" y="1532825"/>
            <a:ext cx="2576700" cy="3041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lang="fr">
                <a:solidFill>
                  <a:srgbClr val="000000"/>
                </a:solidFill>
              </a:rPr>
              <a:t>30 Days: Get Certified</a:t>
            </a:r>
            <a:endParaRPr>
              <a:solidFill>
                <a:srgbClr val="000000"/>
              </a:solidFill>
            </a:endParaRPr>
          </a:p>
          <a:p>
            <a:pPr indent="0" lvl="0" marL="0" rtl="0" algn="l">
              <a:spcBef>
                <a:spcPts val="1200"/>
              </a:spcBef>
              <a:spcAft>
                <a:spcPts val="0"/>
              </a:spcAft>
              <a:buNone/>
            </a:pPr>
            <a:r>
              <a:rPr b="0" lang="fr" sz="1100">
                <a:solidFill>
                  <a:srgbClr val="000000"/>
                </a:solidFill>
              </a:rPr>
              <a:t>Download the Cloud Practitioner Exam Guide.</a:t>
            </a:r>
            <a:endParaRPr b="0" sz="1100">
              <a:solidFill>
                <a:srgbClr val="000000"/>
              </a:solidFill>
            </a:endParaRPr>
          </a:p>
          <a:p>
            <a:pPr indent="0" lvl="0" marL="0" rtl="0" algn="l">
              <a:spcBef>
                <a:spcPts val="1200"/>
              </a:spcBef>
              <a:spcAft>
                <a:spcPts val="0"/>
              </a:spcAft>
              <a:buNone/>
            </a:pPr>
            <a:r>
              <a:rPr b="0" lang="fr" sz="1100">
                <a:solidFill>
                  <a:srgbClr val="000000"/>
                </a:solidFill>
              </a:rPr>
              <a:t>Sign up for the AWS Free Tier</a:t>
            </a:r>
            <a:endParaRPr b="0" sz="1100">
              <a:solidFill>
                <a:srgbClr val="000000"/>
              </a:solidFill>
            </a:endParaRPr>
          </a:p>
          <a:p>
            <a:pPr indent="0" lvl="0" marL="0" rtl="0" algn="l">
              <a:spcBef>
                <a:spcPts val="1200"/>
              </a:spcBef>
              <a:spcAft>
                <a:spcPts val="0"/>
              </a:spcAft>
              <a:buNone/>
            </a:pPr>
            <a:r>
              <a:rPr b="0" lang="fr" sz="1100">
                <a:solidFill>
                  <a:srgbClr val="000000"/>
                </a:solidFill>
              </a:rPr>
              <a:t>Pass the AWS Certified Cloud Practitioner Exam.</a:t>
            </a:r>
            <a:endParaRPr b="0" sz="1100">
              <a:solidFill>
                <a:srgbClr val="000000"/>
              </a:solidFill>
            </a:endParaRPr>
          </a:p>
          <a:p>
            <a:pPr indent="0" lvl="0" marL="0" rtl="0" algn="l">
              <a:spcBef>
                <a:spcPts val="1200"/>
              </a:spcBef>
              <a:spcAft>
                <a:spcPts val="1200"/>
              </a:spcAft>
              <a:buNone/>
            </a:pPr>
            <a:r>
              <a:rPr b="0" lang="fr" sz="1100">
                <a:solidFill>
                  <a:srgbClr val="000000"/>
                </a:solidFill>
              </a:rPr>
              <a:t>Add a certification section to your resume </a:t>
            </a:r>
            <a:endParaRPr b="0" sz="1100">
              <a:solidFill>
                <a:srgbClr val="000000"/>
              </a:solidFill>
            </a:endParaRPr>
          </a:p>
        </p:txBody>
      </p:sp>
      <p:sp>
        <p:nvSpPr>
          <p:cNvPr id="523" name="Google Shape;523;p59"/>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24" name="Google Shape;524;p59"/>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Bringing It All Together: Your 30-60-90 Day Challenge</a:t>
            </a:r>
            <a:endParaRPr/>
          </a:p>
        </p:txBody>
      </p:sp>
      <p:sp>
        <p:nvSpPr>
          <p:cNvPr id="525" name="Google Shape;525;p59"/>
          <p:cNvSpPr txBox="1"/>
          <p:nvPr>
            <p:ph idx="1" type="body"/>
          </p:nvPr>
        </p:nvSpPr>
        <p:spPr>
          <a:xfrm>
            <a:off x="3297525" y="1532825"/>
            <a:ext cx="2576700" cy="30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000000"/>
                </a:solidFill>
              </a:rPr>
              <a:t>60 Days: Build </a:t>
            </a:r>
            <a:endParaRPr>
              <a:solidFill>
                <a:srgbClr val="000000"/>
              </a:solidFill>
            </a:endParaRPr>
          </a:p>
          <a:p>
            <a:pPr indent="0" lvl="0" marL="0" rtl="0" algn="l">
              <a:spcBef>
                <a:spcPts val="1200"/>
              </a:spcBef>
              <a:spcAft>
                <a:spcPts val="0"/>
              </a:spcAft>
              <a:buNone/>
            </a:pPr>
            <a:r>
              <a:rPr b="0" lang="fr" sz="1100">
                <a:solidFill>
                  <a:srgbClr val="000000"/>
                </a:solidFill>
              </a:rPr>
              <a:t>Build and launch your first simple hands-on project</a:t>
            </a:r>
            <a:endParaRPr b="0" sz="1100">
              <a:solidFill>
                <a:srgbClr val="000000"/>
              </a:solidFill>
            </a:endParaRPr>
          </a:p>
          <a:p>
            <a:pPr indent="0" lvl="0" marL="0" rtl="0" algn="l">
              <a:spcBef>
                <a:spcPts val="1200"/>
              </a:spcBef>
              <a:spcAft>
                <a:spcPts val="0"/>
              </a:spcAft>
              <a:buNone/>
            </a:pPr>
            <a:r>
              <a:rPr b="0" lang="fr" sz="1100">
                <a:solidFill>
                  <a:srgbClr val="000000"/>
                </a:solidFill>
              </a:rPr>
              <a:t>Develop a personal website to showcase your project portfolio</a:t>
            </a:r>
            <a:endParaRPr b="0" sz="1100">
              <a:solidFill>
                <a:srgbClr val="000000"/>
              </a:solidFill>
            </a:endParaRPr>
          </a:p>
          <a:p>
            <a:pPr indent="0" lvl="0" marL="0" rtl="0" algn="l">
              <a:spcBef>
                <a:spcPts val="1200"/>
              </a:spcBef>
              <a:spcAft>
                <a:spcPts val="0"/>
              </a:spcAft>
              <a:buNone/>
            </a:pPr>
            <a:r>
              <a:rPr b="0" lang="fr" sz="1100">
                <a:solidFill>
                  <a:srgbClr val="000000"/>
                </a:solidFill>
              </a:rPr>
              <a:t>Add a projects section of your resume</a:t>
            </a:r>
            <a:endParaRPr b="0" sz="1100">
              <a:solidFill>
                <a:srgbClr val="000000"/>
              </a:solidFill>
            </a:endParaRPr>
          </a:p>
          <a:p>
            <a:pPr indent="0" lvl="0" marL="0" rtl="0" algn="l">
              <a:spcBef>
                <a:spcPts val="1200"/>
              </a:spcBef>
              <a:spcAft>
                <a:spcPts val="0"/>
              </a:spcAft>
              <a:buNone/>
            </a:pPr>
            <a:r>
              <a:t/>
            </a:r>
            <a:endParaRPr b="0" sz="1100">
              <a:solidFill>
                <a:srgbClr val="000000"/>
              </a:solidFill>
              <a:latin typeface="Arial"/>
              <a:ea typeface="Arial"/>
              <a:cs typeface="Arial"/>
              <a:sym typeface="Arial"/>
            </a:endParaRPr>
          </a:p>
          <a:p>
            <a:pPr indent="0" lvl="0" marL="0" rtl="0" algn="l">
              <a:spcBef>
                <a:spcPts val="1200"/>
              </a:spcBef>
              <a:spcAft>
                <a:spcPts val="1200"/>
              </a:spcAft>
              <a:buNone/>
            </a:pPr>
            <a:r>
              <a:t/>
            </a:r>
            <a:endParaRPr b="0" sz="1100">
              <a:solidFill>
                <a:srgbClr val="000000"/>
              </a:solidFill>
              <a:latin typeface="Arial"/>
              <a:ea typeface="Arial"/>
              <a:cs typeface="Arial"/>
              <a:sym typeface="Arial"/>
            </a:endParaRPr>
          </a:p>
        </p:txBody>
      </p:sp>
      <p:sp>
        <p:nvSpPr>
          <p:cNvPr id="526" name="Google Shape;526;p59"/>
          <p:cNvSpPr txBox="1"/>
          <p:nvPr>
            <p:ph idx="1" type="body"/>
          </p:nvPr>
        </p:nvSpPr>
        <p:spPr>
          <a:xfrm>
            <a:off x="6163725" y="1532825"/>
            <a:ext cx="2576700" cy="304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solidFill>
                  <a:srgbClr val="000000"/>
                </a:solidFill>
              </a:rPr>
              <a:t>90 Days: Launch</a:t>
            </a:r>
            <a:endParaRPr>
              <a:solidFill>
                <a:srgbClr val="000000"/>
              </a:solidFill>
            </a:endParaRPr>
          </a:p>
          <a:p>
            <a:pPr indent="0" lvl="0" marL="0" rtl="0" algn="l">
              <a:spcBef>
                <a:spcPts val="1200"/>
              </a:spcBef>
              <a:spcAft>
                <a:spcPts val="0"/>
              </a:spcAft>
              <a:buNone/>
            </a:pPr>
            <a:r>
              <a:rPr b="0" lang="fr" sz="1100">
                <a:solidFill>
                  <a:srgbClr val="000000"/>
                </a:solidFill>
              </a:rPr>
              <a:t>Write your first blog post or LinkedIn article about your project</a:t>
            </a:r>
            <a:endParaRPr b="0" sz="1100">
              <a:solidFill>
                <a:srgbClr val="000000"/>
              </a:solidFill>
            </a:endParaRPr>
          </a:p>
          <a:p>
            <a:pPr indent="0" lvl="0" marL="0" rtl="0" algn="l">
              <a:spcBef>
                <a:spcPts val="1200"/>
              </a:spcBef>
              <a:spcAft>
                <a:spcPts val="0"/>
              </a:spcAft>
              <a:buNone/>
            </a:pPr>
            <a:r>
              <a:rPr b="0" lang="fr" sz="1100">
                <a:solidFill>
                  <a:srgbClr val="000000"/>
                </a:solidFill>
              </a:rPr>
              <a:t>Join your first in</a:t>
            </a:r>
            <a:r>
              <a:rPr b="0" lang="fr" sz="1100">
                <a:solidFill>
                  <a:srgbClr val="000000"/>
                </a:solidFill>
              </a:rPr>
              <a:t>-person</a:t>
            </a:r>
            <a:r>
              <a:rPr b="0" lang="fr" sz="1100">
                <a:solidFill>
                  <a:srgbClr val="000000"/>
                </a:solidFill>
              </a:rPr>
              <a:t> meetup</a:t>
            </a:r>
            <a:endParaRPr b="0" sz="1100">
              <a:solidFill>
                <a:srgbClr val="000000"/>
              </a:solidFill>
            </a:endParaRPr>
          </a:p>
          <a:p>
            <a:pPr indent="0" lvl="0" marL="0" rtl="0" algn="l">
              <a:spcBef>
                <a:spcPts val="1200"/>
              </a:spcBef>
              <a:spcAft>
                <a:spcPts val="0"/>
              </a:spcAft>
              <a:buNone/>
            </a:pPr>
            <a:r>
              <a:rPr b="0" lang="fr" sz="1100">
                <a:solidFill>
                  <a:srgbClr val="000000"/>
                </a:solidFill>
              </a:rPr>
              <a:t>Connect with people IRL </a:t>
            </a:r>
            <a:endParaRPr b="0" sz="1100">
              <a:solidFill>
                <a:srgbClr val="000000"/>
              </a:solidFill>
            </a:endParaRPr>
          </a:p>
          <a:p>
            <a:pPr indent="0" lvl="0" marL="0" rtl="0" algn="l">
              <a:spcBef>
                <a:spcPts val="1200"/>
              </a:spcBef>
              <a:spcAft>
                <a:spcPts val="0"/>
              </a:spcAft>
              <a:buNone/>
            </a:pPr>
            <a:r>
              <a:rPr b="0" lang="fr" sz="1100">
                <a:solidFill>
                  <a:srgbClr val="000000"/>
                </a:solidFill>
              </a:rPr>
              <a:t>Begin building your network</a:t>
            </a:r>
            <a:endParaRPr b="0" sz="1100">
              <a:solidFill>
                <a:srgbClr val="000000"/>
              </a:solidFill>
            </a:endParaRPr>
          </a:p>
          <a:p>
            <a:pPr indent="0" lvl="0" marL="0" rtl="0" algn="l">
              <a:spcBef>
                <a:spcPts val="1200"/>
              </a:spcBef>
              <a:spcAft>
                <a:spcPts val="1200"/>
              </a:spcAft>
              <a:buNone/>
            </a:pPr>
            <a:r>
              <a:t/>
            </a:r>
            <a:endParaRPr b="0" sz="1100">
              <a:solidFill>
                <a:srgbClr val="000000"/>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60"/>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32" name="Google Shape;532;p60"/>
          <p:cNvSpPr txBox="1"/>
          <p:nvPr>
            <p:ph type="title"/>
          </p:nvPr>
        </p:nvSpPr>
        <p:spPr>
          <a:xfrm>
            <a:off x="431325" y="336400"/>
            <a:ext cx="8022900" cy="70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References / Acknowledgements</a:t>
            </a:r>
            <a:endParaRPr/>
          </a:p>
        </p:txBody>
      </p:sp>
      <p:sp>
        <p:nvSpPr>
          <p:cNvPr id="533" name="Google Shape;533;p60"/>
          <p:cNvSpPr txBox="1"/>
          <p:nvPr/>
        </p:nvSpPr>
        <p:spPr>
          <a:xfrm>
            <a:off x="578300" y="952500"/>
            <a:ext cx="8022900" cy="30918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Roboto Mono"/>
              <a:buAutoNum type="arabicPeriod"/>
            </a:pPr>
            <a:r>
              <a:rPr b="1" lang="fr" sz="1100">
                <a:solidFill>
                  <a:schemeClr val="dk1"/>
                </a:solidFill>
                <a:latin typeface="Open Sans"/>
                <a:ea typeface="Open Sans"/>
                <a:cs typeface="Open Sans"/>
                <a:sym typeface="Open Sans"/>
              </a:rPr>
              <a:t>Caltech.</a:t>
            </a:r>
            <a:r>
              <a:rPr lang="fr" sz="1100">
                <a:solidFill>
                  <a:schemeClr val="dk1"/>
                </a:solidFill>
                <a:latin typeface="Open Sans"/>
                <a:ea typeface="Open Sans"/>
                <a:cs typeface="Open Sans"/>
                <a:sym typeface="Open Sans"/>
              </a:rPr>
              <a:t> (2025). </a:t>
            </a:r>
            <a:r>
              <a:rPr i="1" lang="fr" sz="1100">
                <a:solidFill>
                  <a:schemeClr val="dk1"/>
                </a:solidFill>
                <a:latin typeface="Open Sans"/>
                <a:ea typeface="Open Sans"/>
                <a:cs typeface="Open Sans"/>
                <a:sym typeface="Open Sans"/>
              </a:rPr>
              <a:t>Cloud computing salaries in 2025: Trends, predictions, and essential insights</a:t>
            </a:r>
            <a:r>
              <a:rPr lang="fr" sz="1100">
                <a:solidFill>
                  <a:schemeClr val="dk1"/>
                </a:solidFill>
                <a:latin typeface="Open Sans"/>
                <a:ea typeface="Open Sans"/>
                <a:cs typeface="Open Sans"/>
                <a:sym typeface="Open Sans"/>
              </a:rPr>
              <a:t>. Caltech CTME. https://pg-p.ctme.caltech.edu/blog/cloud-computing/cloud-computing-salary-guide-trends-and-predictions</a:t>
            </a:r>
            <a:endParaRPr sz="1100">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Roboto Mono"/>
              <a:buAutoNum type="arabicPeriod"/>
            </a:pPr>
            <a:r>
              <a:rPr b="1" lang="fr" sz="1100">
                <a:solidFill>
                  <a:schemeClr val="dk1"/>
                </a:solidFill>
                <a:latin typeface="Open Sans"/>
                <a:ea typeface="Open Sans"/>
                <a:cs typeface="Open Sans"/>
                <a:sym typeface="Open Sans"/>
              </a:rPr>
              <a:t>Crist, C.</a:t>
            </a:r>
            <a:r>
              <a:rPr lang="fr" sz="1100">
                <a:solidFill>
                  <a:schemeClr val="dk1"/>
                </a:solidFill>
                <a:latin typeface="Open Sans"/>
                <a:ea typeface="Open Sans"/>
                <a:cs typeface="Open Sans"/>
                <a:sym typeface="Open Sans"/>
              </a:rPr>
              <a:t> (2024, April 25). </a:t>
            </a:r>
            <a:r>
              <a:rPr i="1" lang="fr" sz="1100">
                <a:solidFill>
                  <a:schemeClr val="dk1"/>
                </a:solidFill>
                <a:latin typeface="Open Sans"/>
                <a:ea typeface="Open Sans"/>
                <a:cs typeface="Open Sans"/>
                <a:sym typeface="Open Sans"/>
              </a:rPr>
              <a:t>Companies report biggest technical skills gaps in cybersecurity, cloud</a:t>
            </a:r>
            <a:r>
              <a:rPr lang="fr" sz="1100">
                <a:solidFill>
                  <a:schemeClr val="dk1"/>
                </a:solidFill>
                <a:latin typeface="Open Sans"/>
                <a:ea typeface="Open Sans"/>
                <a:cs typeface="Open Sans"/>
                <a:sym typeface="Open Sans"/>
              </a:rPr>
              <a:t>. HR Dive. https://www.hrdive.com/news/employee-biggest-technical-skills-gaps-in-cybersecurity-cloud/714273/</a:t>
            </a:r>
            <a:endParaRPr sz="1100">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Roboto Mono"/>
              <a:buAutoNum type="arabicPeriod"/>
            </a:pPr>
            <a:r>
              <a:rPr b="1" lang="fr" sz="1100">
                <a:solidFill>
                  <a:schemeClr val="dk1"/>
                </a:solidFill>
                <a:latin typeface="Open Sans"/>
                <a:ea typeface="Open Sans"/>
                <a:cs typeface="Open Sans"/>
                <a:sym typeface="Open Sans"/>
              </a:rPr>
              <a:t>Demirci, O.</a:t>
            </a:r>
            <a:r>
              <a:rPr lang="fr" sz="1100">
                <a:solidFill>
                  <a:schemeClr val="dk1"/>
                </a:solidFill>
                <a:latin typeface="Open Sans"/>
                <a:ea typeface="Open Sans"/>
                <a:cs typeface="Open Sans"/>
                <a:sym typeface="Open Sans"/>
              </a:rPr>
              <a:t>, Hannane, J., &amp; Zhu, X. (2024, November 11). </a:t>
            </a:r>
            <a:r>
              <a:rPr i="1" lang="fr" sz="1100">
                <a:solidFill>
                  <a:schemeClr val="dk1"/>
                </a:solidFill>
                <a:latin typeface="Open Sans"/>
                <a:ea typeface="Open Sans"/>
                <a:cs typeface="Open Sans"/>
                <a:sym typeface="Open Sans"/>
              </a:rPr>
              <a:t>Research: How Gen AI is already impacting the labor market</a:t>
            </a:r>
            <a:r>
              <a:rPr lang="fr" sz="1100">
                <a:solidFill>
                  <a:schemeClr val="dk1"/>
                </a:solidFill>
                <a:latin typeface="Open Sans"/>
                <a:ea typeface="Open Sans"/>
                <a:cs typeface="Open Sans"/>
                <a:sym typeface="Open Sans"/>
              </a:rPr>
              <a:t>. Harvard Business Review. https://hbr.org/2024/11/research-how-gen-ai-is-already-impacting-the-labor-market</a:t>
            </a:r>
            <a:endParaRPr sz="1100">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Roboto Mono"/>
              <a:buAutoNum type="arabicPeriod"/>
            </a:pPr>
            <a:r>
              <a:rPr b="1" lang="fr" sz="1100">
                <a:solidFill>
                  <a:schemeClr val="dk1"/>
                </a:solidFill>
                <a:latin typeface="Open Sans"/>
                <a:ea typeface="Open Sans"/>
                <a:cs typeface="Open Sans"/>
                <a:sym typeface="Open Sans"/>
              </a:rPr>
              <a:t>Synergy Research Group.</a:t>
            </a:r>
            <a:r>
              <a:rPr lang="fr" sz="1100">
                <a:solidFill>
                  <a:schemeClr val="dk1"/>
                </a:solidFill>
                <a:latin typeface="Open Sans"/>
                <a:ea typeface="Open Sans"/>
                <a:cs typeface="Open Sans"/>
                <a:sym typeface="Open Sans"/>
              </a:rPr>
              <a:t> (2025). </a:t>
            </a:r>
            <a:r>
              <a:rPr i="1" lang="fr" sz="1100">
                <a:solidFill>
                  <a:schemeClr val="dk1"/>
                </a:solidFill>
                <a:latin typeface="Open Sans"/>
                <a:ea typeface="Open Sans"/>
                <a:cs typeface="Open Sans"/>
                <a:sym typeface="Open Sans"/>
              </a:rPr>
              <a:t>Cloud market growth rate rises again in Q3; Biggest ever sequential increase</a:t>
            </a:r>
            <a:r>
              <a:rPr lang="fr" sz="1100">
                <a:solidFill>
                  <a:schemeClr val="dk1"/>
                </a:solidFill>
                <a:latin typeface="Open Sans"/>
                <a:ea typeface="Open Sans"/>
                <a:cs typeface="Open Sans"/>
                <a:sym typeface="Open Sans"/>
              </a:rPr>
              <a:t>. https://www.srgresearch.com/articles/cloud-market-growth-rate-rises-again-in-q3-biggest-ever-sequential-increase</a:t>
            </a:r>
            <a:endParaRPr sz="1100">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Roboto Mono"/>
              <a:buAutoNum type="arabicPeriod"/>
            </a:pPr>
            <a:r>
              <a:rPr b="1" lang="fr" sz="1100">
                <a:solidFill>
                  <a:schemeClr val="dk1"/>
                </a:solidFill>
                <a:latin typeface="Open Sans"/>
                <a:ea typeface="Open Sans"/>
                <a:cs typeface="Open Sans"/>
                <a:sym typeface="Open Sans"/>
              </a:rPr>
              <a:t>Thomas Game Docs.</a:t>
            </a:r>
            <a:r>
              <a:rPr lang="fr" sz="1100">
                <a:solidFill>
                  <a:schemeClr val="dk1"/>
                </a:solidFill>
                <a:latin typeface="Open Sans"/>
                <a:ea typeface="Open Sans"/>
                <a:cs typeface="Open Sans"/>
                <a:sym typeface="Open Sans"/>
              </a:rPr>
              <a:t> (2024, October 24). </a:t>
            </a:r>
            <a:r>
              <a:rPr i="1" lang="fr" sz="1100">
                <a:solidFill>
                  <a:schemeClr val="dk1"/>
                </a:solidFill>
                <a:latin typeface="Open Sans"/>
                <a:ea typeface="Open Sans"/>
                <a:cs typeface="Open Sans"/>
                <a:sym typeface="Open Sans"/>
              </a:rPr>
              <a:t>Who's the LEAST popular Pokémon? (2024)</a:t>
            </a:r>
            <a:r>
              <a:rPr lang="fr" sz="1100">
                <a:solidFill>
                  <a:schemeClr val="dk1"/>
                </a:solidFill>
                <a:latin typeface="Open Sans"/>
                <a:ea typeface="Open Sans"/>
                <a:cs typeface="Open Sans"/>
                <a:sym typeface="Open Sans"/>
              </a:rPr>
              <a:t> [Video]. YouTube. https://www.youtube.com/watch?v=MgB7vAdajls</a:t>
            </a:r>
            <a:endParaRPr sz="1100">
              <a:solidFill>
                <a:schemeClr val="dk1"/>
              </a:solidFill>
              <a:latin typeface="Open Sans"/>
              <a:ea typeface="Open Sans"/>
              <a:cs typeface="Open Sans"/>
              <a:sym typeface="Open Sans"/>
            </a:endParaRPr>
          </a:p>
          <a:p>
            <a:pPr indent="-298450" lvl="0" marL="457200" rtl="0" algn="l">
              <a:lnSpc>
                <a:spcPct val="115000"/>
              </a:lnSpc>
              <a:spcBef>
                <a:spcPts val="0"/>
              </a:spcBef>
              <a:spcAft>
                <a:spcPts val="0"/>
              </a:spcAft>
              <a:buClr>
                <a:schemeClr val="dk1"/>
              </a:buClr>
              <a:buSzPts val="1100"/>
              <a:buFont typeface="Roboto Mono"/>
              <a:buAutoNum type="arabicPeriod"/>
            </a:pPr>
            <a:r>
              <a:rPr b="1" lang="fr" sz="1100">
                <a:solidFill>
                  <a:schemeClr val="dk1"/>
                </a:solidFill>
                <a:latin typeface="Open Sans"/>
                <a:ea typeface="Open Sans"/>
                <a:cs typeface="Open Sans"/>
                <a:sym typeface="Open Sans"/>
              </a:rPr>
              <a:t>World Economic Forum.</a:t>
            </a:r>
            <a:r>
              <a:rPr lang="fr" sz="1100">
                <a:solidFill>
                  <a:schemeClr val="dk1"/>
                </a:solidFill>
                <a:latin typeface="Open Sans"/>
                <a:ea typeface="Open Sans"/>
                <a:cs typeface="Open Sans"/>
                <a:sym typeface="Open Sans"/>
              </a:rPr>
              <a:t> (2024). </a:t>
            </a:r>
            <a:r>
              <a:rPr i="1" lang="fr" sz="1100">
                <a:solidFill>
                  <a:schemeClr val="dk1"/>
                </a:solidFill>
                <a:latin typeface="Open Sans"/>
                <a:ea typeface="Open Sans"/>
                <a:cs typeface="Open Sans"/>
                <a:sym typeface="Open Sans"/>
              </a:rPr>
              <a:t>The future of jobs report 2024</a:t>
            </a:r>
            <a:r>
              <a:rPr lang="fr" sz="1100">
                <a:solidFill>
                  <a:schemeClr val="dk1"/>
                </a:solidFill>
                <a:latin typeface="Open Sans"/>
                <a:ea typeface="Open Sans"/>
                <a:cs typeface="Open Sans"/>
                <a:sym typeface="Open Sans"/>
              </a:rPr>
              <a:t>. https://www.weforum.org/publications/the-future-of-jobs-report-2024/</a:t>
            </a:r>
            <a:endParaRPr sz="1100">
              <a:solidFill>
                <a:schemeClr val="dk1"/>
              </a:solidFill>
              <a:latin typeface="Open Sans"/>
              <a:ea typeface="Open Sans"/>
              <a:cs typeface="Open Sans"/>
              <a:sym typeface="Open Sans"/>
            </a:endParaRPr>
          </a:p>
          <a:p>
            <a:pPr indent="0" lvl="0" marL="0" rtl="0" algn="l">
              <a:spcBef>
                <a:spcPts val="1200"/>
              </a:spcBef>
              <a:spcAft>
                <a:spcPts val="0"/>
              </a:spcAft>
              <a:buNone/>
            </a:pPr>
            <a:r>
              <a:t/>
            </a:r>
            <a:endParaRPr sz="1100">
              <a:solidFill>
                <a:schemeClr val="dk1"/>
              </a:solidFill>
              <a:latin typeface="Open Sans"/>
              <a:ea typeface="Open Sans"/>
              <a:cs typeface="Open Sans"/>
              <a:sym typeface="Open Sans"/>
            </a:endParaRPr>
          </a:p>
        </p:txBody>
      </p:sp>
      <p:sp>
        <p:nvSpPr>
          <p:cNvPr id="534" name="Google Shape;534;p60"/>
          <p:cNvSpPr txBox="1"/>
          <p:nvPr/>
        </p:nvSpPr>
        <p:spPr>
          <a:xfrm>
            <a:off x="596625" y="3984050"/>
            <a:ext cx="7692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Open Sans"/>
                <a:ea typeface="Open Sans"/>
                <a:cs typeface="Open Sans"/>
                <a:sym typeface="Open Sans"/>
              </a:rPr>
              <a:t>The presenter utilized Google Gemini 2.5 to assist with citation formatting, minor summarization, and generation of graphics for this presentation. All content was reviewed and verified for accuracy by the presenter.</a:t>
            </a:r>
            <a:endParaRPr sz="12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61"/>
          <p:cNvPicPr preferRelativeResize="0"/>
          <p:nvPr/>
        </p:nvPicPr>
        <p:blipFill>
          <a:blip r:embed="rId3">
            <a:alphaModFix/>
          </a:blip>
          <a:stretch>
            <a:fillRect/>
          </a:stretch>
        </p:blipFill>
        <p:spPr>
          <a:xfrm>
            <a:off x="5221600" y="1470250"/>
            <a:ext cx="2407200" cy="2407200"/>
          </a:xfrm>
          <a:prstGeom prst="rect">
            <a:avLst/>
          </a:prstGeom>
          <a:noFill/>
          <a:ln>
            <a:noFill/>
          </a:ln>
        </p:spPr>
      </p:pic>
      <p:sp>
        <p:nvSpPr>
          <p:cNvPr id="540" name="Google Shape;540;p61"/>
          <p:cNvSpPr txBox="1"/>
          <p:nvPr/>
        </p:nvSpPr>
        <p:spPr>
          <a:xfrm>
            <a:off x="5507950" y="3877450"/>
            <a:ext cx="18345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fr" sz="900" u="sng">
                <a:solidFill>
                  <a:schemeClr val="hlink"/>
                </a:solidFill>
                <a:latin typeface="Open Sans"/>
                <a:ea typeface="Open Sans"/>
                <a:cs typeface="Open Sans"/>
                <a:sym typeface="Open Sans"/>
                <a:hlinkClick r:id="rId4"/>
              </a:rPr>
              <a:t>linkedin.com/in/lucaslittle</a:t>
            </a:r>
            <a:endParaRPr i="1" sz="9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100">
              <a:solidFill>
                <a:schemeClr val="dk1"/>
              </a:solidFill>
              <a:latin typeface="Open Sans"/>
              <a:ea typeface="Open Sans"/>
              <a:cs typeface="Open Sans"/>
              <a:sym typeface="Open Sans"/>
            </a:endParaRPr>
          </a:p>
        </p:txBody>
      </p:sp>
      <p:pic>
        <p:nvPicPr>
          <p:cNvPr id="541" name="Google Shape;541;p61"/>
          <p:cNvPicPr preferRelativeResize="0"/>
          <p:nvPr/>
        </p:nvPicPr>
        <p:blipFill>
          <a:blip r:embed="rId5">
            <a:alphaModFix/>
          </a:blip>
          <a:stretch>
            <a:fillRect/>
          </a:stretch>
        </p:blipFill>
        <p:spPr>
          <a:xfrm>
            <a:off x="2210088" y="1901275"/>
            <a:ext cx="1492826" cy="1340950"/>
          </a:xfrm>
          <a:prstGeom prst="rect">
            <a:avLst/>
          </a:prstGeom>
          <a:noFill/>
          <a:ln>
            <a:noFill/>
          </a:ln>
        </p:spPr>
      </p:pic>
      <p:sp>
        <p:nvSpPr>
          <p:cNvPr id="542" name="Google Shape;542;p61"/>
          <p:cNvSpPr txBox="1"/>
          <p:nvPr/>
        </p:nvSpPr>
        <p:spPr>
          <a:xfrm>
            <a:off x="2096175" y="3407400"/>
            <a:ext cx="20145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fr" sz="1100">
                <a:solidFill>
                  <a:schemeClr val="dk1"/>
                </a:solidFill>
                <a:latin typeface="Open Sans"/>
                <a:ea typeface="Open Sans"/>
                <a:cs typeface="Open Sans"/>
                <a:sym typeface="Open Sans"/>
              </a:rPr>
              <a:t>Lucas Little</a:t>
            </a:r>
            <a:endParaRPr b="1" sz="1100">
              <a:solidFill>
                <a:schemeClr val="dk1"/>
              </a:solidFill>
              <a:latin typeface="Open Sans"/>
              <a:ea typeface="Open Sans"/>
              <a:cs typeface="Open Sans"/>
              <a:sym typeface="Open Sans"/>
            </a:endParaRPr>
          </a:p>
          <a:p>
            <a:pPr indent="0" lvl="0" marL="0" rtl="0" algn="l">
              <a:spcBef>
                <a:spcPts val="0"/>
              </a:spcBef>
              <a:spcAft>
                <a:spcPts val="0"/>
              </a:spcAft>
              <a:buNone/>
            </a:pPr>
            <a:r>
              <a:rPr lang="fr" sz="1100">
                <a:solidFill>
                  <a:schemeClr val="dk1"/>
                </a:solidFill>
                <a:latin typeface="Open Sans"/>
                <a:ea typeface="Open Sans"/>
                <a:cs typeface="Open Sans"/>
                <a:sym typeface="Open Sans"/>
              </a:rPr>
              <a:t>Head of Cloud &amp; DevOps </a:t>
            </a:r>
            <a:endParaRPr sz="1100">
              <a:solidFill>
                <a:schemeClr val="dk1"/>
              </a:solidFill>
              <a:latin typeface="Open Sans"/>
              <a:ea typeface="Open Sans"/>
              <a:cs typeface="Open Sans"/>
              <a:sym typeface="Open Sans"/>
            </a:endParaRPr>
          </a:p>
          <a:p>
            <a:pPr indent="0" lvl="0" marL="0" rtl="0" algn="l">
              <a:spcBef>
                <a:spcPts val="0"/>
              </a:spcBef>
              <a:spcAft>
                <a:spcPts val="0"/>
              </a:spcAft>
              <a:buNone/>
            </a:pPr>
            <a:r>
              <a:rPr lang="fr" sz="1100">
                <a:solidFill>
                  <a:schemeClr val="dk1"/>
                </a:solidFill>
                <a:latin typeface="Open Sans"/>
                <a:ea typeface="Open Sans"/>
                <a:cs typeface="Open Sans"/>
                <a:sym typeface="Open Sans"/>
              </a:rPr>
              <a:t>Ippon Technologies USA</a:t>
            </a:r>
            <a:endParaRPr sz="1100">
              <a:solidFill>
                <a:schemeClr val="dk1"/>
              </a:solidFill>
              <a:latin typeface="Open Sans"/>
              <a:ea typeface="Open Sans"/>
              <a:cs typeface="Open Sans"/>
              <a:sym typeface="Open Sans"/>
            </a:endParaRPr>
          </a:p>
        </p:txBody>
      </p:sp>
      <p:sp>
        <p:nvSpPr>
          <p:cNvPr id="543" name="Google Shape;543;p61"/>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544" name="Google Shape;544;p61"/>
          <p:cNvSpPr txBox="1"/>
          <p:nvPr/>
        </p:nvSpPr>
        <p:spPr>
          <a:xfrm>
            <a:off x="2807375" y="902375"/>
            <a:ext cx="3288600" cy="27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fr" sz="3500">
                <a:solidFill>
                  <a:schemeClr val="dk2"/>
                </a:solidFill>
                <a:latin typeface="Saira ExtraCondensed ExtraLight"/>
                <a:ea typeface="Saira ExtraCondensed ExtraLight"/>
                <a:cs typeface="Saira ExtraCondensed ExtraLight"/>
                <a:sym typeface="Saira ExtraCondensed ExtraLight"/>
              </a:rPr>
              <a:t>QA / Connect with me :)</a:t>
            </a:r>
            <a:endParaRPr b="1" sz="1200">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62"/>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550" name="Google Shape;550;p62"/>
          <p:cNvPicPr preferRelativeResize="0"/>
          <p:nvPr/>
        </p:nvPicPr>
        <p:blipFill>
          <a:blip r:embed="rId3">
            <a:alphaModFix/>
          </a:blip>
          <a:stretch>
            <a:fillRect/>
          </a:stretch>
        </p:blipFill>
        <p:spPr>
          <a:xfrm>
            <a:off x="1592288" y="902661"/>
            <a:ext cx="5959424" cy="333817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37"/>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2025 Job Market Realities</a:t>
            </a:r>
            <a:endParaRPr/>
          </a:p>
        </p:txBody>
      </p:sp>
      <p:sp>
        <p:nvSpPr>
          <p:cNvPr id="337" name="Google Shape;337;p37"/>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38" name="Google Shape;338;p37"/>
          <p:cNvSpPr txBox="1"/>
          <p:nvPr>
            <p:ph idx="1" type="body"/>
          </p:nvPr>
        </p:nvSpPr>
        <p:spPr>
          <a:xfrm>
            <a:off x="446025" y="1343525"/>
            <a:ext cx="7976100" cy="2992800"/>
          </a:xfrm>
          <a:prstGeom prst="rect">
            <a:avLst/>
          </a:prstGeom>
        </p:spPr>
        <p:txBody>
          <a:bodyPr anchorCtr="0" anchor="t" bIns="91425" lIns="91425" spcFirstLastPara="1" rIns="91425" wrap="square" tIns="91425">
            <a:noAutofit/>
          </a:bodyPr>
          <a:lstStyle/>
          <a:p>
            <a:pPr indent="0" lvl="0" marL="0" rtl="0" algn="l">
              <a:lnSpc>
                <a:spcPct val="156000"/>
              </a:lnSpc>
              <a:spcBef>
                <a:spcPts val="0"/>
              </a:spcBef>
              <a:spcAft>
                <a:spcPts val="0"/>
              </a:spcAft>
              <a:buNone/>
            </a:pPr>
            <a:r>
              <a:rPr b="0" i="1" lang="fr" sz="1600">
                <a:solidFill>
                  <a:srgbClr val="1D1D1D"/>
                </a:solidFill>
              </a:rPr>
              <a:t>"AI is driving productivity faster than the job market can absorb workers."</a:t>
            </a:r>
            <a:endParaRPr b="0" i="1" sz="1600">
              <a:solidFill>
                <a:srgbClr val="1D1D1D"/>
              </a:solidFill>
            </a:endParaRPr>
          </a:p>
          <a:p>
            <a:pPr indent="0" lvl="0" marL="0" rtl="0" algn="l">
              <a:lnSpc>
                <a:spcPct val="140000"/>
              </a:lnSpc>
              <a:spcBef>
                <a:spcPts val="0"/>
              </a:spcBef>
              <a:spcAft>
                <a:spcPts val="0"/>
              </a:spcAft>
              <a:buNone/>
            </a:pPr>
            <a:r>
              <a:rPr b="0" lang="fr" sz="900">
                <a:solidFill>
                  <a:srgbClr val="1D1D1D"/>
                </a:solidFill>
              </a:rPr>
              <a:t>(World Economic Forum, 2025).</a:t>
            </a:r>
            <a:endParaRPr b="0" sz="900">
              <a:solidFill>
                <a:srgbClr val="666666"/>
              </a:solidFill>
            </a:endParaRPr>
          </a:p>
          <a:p>
            <a:pPr indent="0" lvl="0" marL="0" rtl="0" algn="l">
              <a:lnSpc>
                <a:spcPct val="140000"/>
              </a:lnSpc>
              <a:spcBef>
                <a:spcPts val="0"/>
              </a:spcBef>
              <a:spcAft>
                <a:spcPts val="0"/>
              </a:spcAft>
              <a:buNone/>
            </a:pPr>
            <a:r>
              <a:t/>
            </a:r>
            <a:endParaRPr b="0" sz="900">
              <a:solidFill>
                <a:srgbClr val="666666"/>
              </a:solidFill>
            </a:endParaRPr>
          </a:p>
          <a:p>
            <a:pPr indent="0" lvl="0" marL="0" rtl="0" algn="l">
              <a:lnSpc>
                <a:spcPct val="140000"/>
              </a:lnSpc>
              <a:spcBef>
                <a:spcPts val="0"/>
              </a:spcBef>
              <a:spcAft>
                <a:spcPts val="0"/>
              </a:spcAft>
              <a:buNone/>
            </a:pPr>
            <a:r>
              <a:t/>
            </a:r>
            <a:endParaRPr b="0" sz="900">
              <a:solidFill>
                <a:srgbClr val="666666"/>
              </a:solidFill>
            </a:endParaRPr>
          </a:p>
          <a:p>
            <a:pPr indent="0" lvl="0" marL="0" rtl="0" algn="l">
              <a:lnSpc>
                <a:spcPct val="100000"/>
              </a:lnSpc>
              <a:spcBef>
                <a:spcPts val="1000"/>
              </a:spcBef>
              <a:spcAft>
                <a:spcPts val="0"/>
              </a:spcAft>
              <a:buNone/>
            </a:pPr>
            <a:r>
              <a:rPr b="0" i="1" lang="fr" sz="1600">
                <a:solidFill>
                  <a:srgbClr val="1D1D1D"/>
                </a:solidFill>
              </a:rPr>
              <a:t>"Companies are slowing early-career hiring while they determine which tasks AI will </a:t>
            </a:r>
            <a:r>
              <a:rPr b="0" i="1" lang="fr" sz="1600">
                <a:solidFill>
                  <a:srgbClr val="1D1D1D"/>
                </a:solidFill>
              </a:rPr>
              <a:t>replace."</a:t>
            </a:r>
            <a:endParaRPr b="0" i="1" sz="1600">
              <a:solidFill>
                <a:srgbClr val="1D1D1D"/>
              </a:solidFill>
            </a:endParaRPr>
          </a:p>
          <a:p>
            <a:pPr indent="0" lvl="0" marL="0" rtl="0" algn="l">
              <a:lnSpc>
                <a:spcPct val="140000"/>
              </a:lnSpc>
              <a:spcBef>
                <a:spcPts val="1000"/>
              </a:spcBef>
              <a:spcAft>
                <a:spcPts val="0"/>
              </a:spcAft>
              <a:buNone/>
            </a:pPr>
            <a:r>
              <a:rPr b="0" lang="fr" sz="900">
                <a:solidFill>
                  <a:srgbClr val="1D1D1D"/>
                </a:solidFill>
              </a:rPr>
              <a:t>(Harvard Business Review, 2024).</a:t>
            </a:r>
            <a:endParaRPr b="0" sz="900">
              <a:solidFill>
                <a:srgbClr val="666666"/>
              </a:solidFill>
            </a:endParaRPr>
          </a:p>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8"/>
          <p:cNvSpPr txBox="1"/>
          <p:nvPr>
            <p:ph idx="1" type="body"/>
          </p:nvPr>
        </p:nvSpPr>
        <p:spPr>
          <a:xfrm>
            <a:off x="431325" y="1248275"/>
            <a:ext cx="4650900" cy="3449100"/>
          </a:xfrm>
          <a:prstGeom prst="rect">
            <a:avLst/>
          </a:prstGeom>
        </p:spPr>
        <p:txBody>
          <a:bodyPr anchorCtr="0" anchor="t" bIns="91425" lIns="91425" spcFirstLastPara="1" rIns="91425" wrap="square" tIns="91425">
            <a:noAutofit/>
          </a:bodyPr>
          <a:lstStyle/>
          <a:p>
            <a:pPr indent="-298450" lvl="0" marL="457200" rtl="0" algn="l">
              <a:spcBef>
                <a:spcPts val="1200"/>
              </a:spcBef>
              <a:spcAft>
                <a:spcPts val="0"/>
              </a:spcAft>
              <a:buClr>
                <a:srgbClr val="000000"/>
              </a:buClr>
              <a:buSzPts val="1100"/>
              <a:buFont typeface="Open Sans"/>
              <a:buChar char="●"/>
            </a:pPr>
            <a:r>
              <a:rPr b="0" lang="fr" sz="1100">
                <a:solidFill>
                  <a:srgbClr val="000000"/>
                </a:solidFill>
              </a:rPr>
              <a:t>2011—First Steps</a:t>
            </a:r>
            <a:endParaRPr b="0" sz="1100">
              <a:solidFill>
                <a:srgbClr val="000000"/>
              </a:solidFill>
            </a:endParaRPr>
          </a:p>
          <a:p>
            <a:pPr indent="-298450" lvl="1" marL="914400" rtl="0" algn="l">
              <a:spcBef>
                <a:spcPts val="0"/>
              </a:spcBef>
              <a:spcAft>
                <a:spcPts val="0"/>
              </a:spcAft>
              <a:buClr>
                <a:srgbClr val="000000"/>
              </a:buClr>
              <a:buSzPts val="1100"/>
              <a:buFont typeface="Open Sans"/>
              <a:buChar char="○"/>
            </a:pPr>
            <a:r>
              <a:rPr lang="fr" sz="1100">
                <a:solidFill>
                  <a:srgbClr val="000000"/>
                </a:solidFill>
              </a:rPr>
              <a:t>Opened my first AWS account and started exploring.</a:t>
            </a:r>
            <a:endParaRPr sz="1100">
              <a:solidFill>
                <a:srgbClr val="000000"/>
              </a:solidFill>
            </a:endParaRPr>
          </a:p>
          <a:p>
            <a:pPr indent="-298450" lvl="0" marL="457200" rtl="0" algn="l">
              <a:spcBef>
                <a:spcPts val="0"/>
              </a:spcBef>
              <a:spcAft>
                <a:spcPts val="0"/>
              </a:spcAft>
              <a:buClr>
                <a:srgbClr val="000000"/>
              </a:buClr>
              <a:buSzPts val="1100"/>
              <a:buFont typeface="Open Sans"/>
              <a:buChar char="●"/>
            </a:pPr>
            <a:r>
              <a:rPr b="0" lang="fr" sz="1100">
                <a:solidFill>
                  <a:srgbClr val="000000"/>
                </a:solidFill>
              </a:rPr>
              <a:t>2016—Breaking Into Cloud Industry</a:t>
            </a:r>
            <a:endParaRPr b="0" sz="1100">
              <a:solidFill>
                <a:srgbClr val="000000"/>
              </a:solidFill>
            </a:endParaRPr>
          </a:p>
          <a:p>
            <a:pPr indent="-298450" lvl="1" marL="914400" rtl="0" algn="l">
              <a:spcBef>
                <a:spcPts val="0"/>
              </a:spcBef>
              <a:spcAft>
                <a:spcPts val="0"/>
              </a:spcAft>
              <a:buClr>
                <a:srgbClr val="000000"/>
              </a:buClr>
              <a:buSzPts val="1100"/>
              <a:buFont typeface="Open Sans"/>
              <a:buChar char="○"/>
            </a:pPr>
            <a:r>
              <a:rPr lang="fr" sz="1100">
                <a:solidFill>
                  <a:srgbClr val="000000"/>
                </a:solidFill>
              </a:rPr>
              <a:t>Joined Vanguard as a data engineer.</a:t>
            </a:r>
            <a:endParaRPr sz="1100">
              <a:solidFill>
                <a:srgbClr val="000000"/>
              </a:solidFill>
            </a:endParaRPr>
          </a:p>
          <a:p>
            <a:pPr indent="-298450" lvl="1" marL="914400" rtl="0" algn="l">
              <a:spcBef>
                <a:spcPts val="0"/>
              </a:spcBef>
              <a:spcAft>
                <a:spcPts val="0"/>
              </a:spcAft>
              <a:buClr>
                <a:srgbClr val="000000"/>
              </a:buClr>
              <a:buSzPts val="1100"/>
              <a:buFont typeface="Open Sans"/>
              <a:buChar char="○"/>
            </a:pPr>
            <a:r>
              <a:rPr lang="fr" sz="1100">
                <a:solidFill>
                  <a:srgbClr val="000000"/>
                </a:solidFill>
              </a:rPr>
              <a:t>Recognized AWS skills were rare, so I stacked certifications to land high-visibility, career-changing projects.</a:t>
            </a:r>
            <a:endParaRPr sz="1100">
              <a:solidFill>
                <a:srgbClr val="000000"/>
              </a:solidFill>
            </a:endParaRPr>
          </a:p>
          <a:p>
            <a:pPr indent="-298450" lvl="0" marL="457200" rtl="0" algn="l">
              <a:spcBef>
                <a:spcPts val="0"/>
              </a:spcBef>
              <a:spcAft>
                <a:spcPts val="0"/>
              </a:spcAft>
              <a:buClr>
                <a:srgbClr val="000000"/>
              </a:buClr>
              <a:buSzPts val="1100"/>
              <a:buFont typeface="Open Sans"/>
              <a:buChar char="●"/>
            </a:pPr>
            <a:r>
              <a:rPr b="0" lang="fr" sz="1100">
                <a:solidFill>
                  <a:srgbClr val="000000"/>
                </a:solidFill>
              </a:rPr>
              <a:t>2019—Building My Brand</a:t>
            </a:r>
            <a:endParaRPr b="0" sz="1100">
              <a:solidFill>
                <a:srgbClr val="000000"/>
              </a:solidFill>
            </a:endParaRPr>
          </a:p>
          <a:p>
            <a:pPr indent="-298450" lvl="1" marL="914400" rtl="0" algn="l">
              <a:spcBef>
                <a:spcPts val="0"/>
              </a:spcBef>
              <a:spcAft>
                <a:spcPts val="0"/>
              </a:spcAft>
              <a:buClr>
                <a:srgbClr val="000000"/>
              </a:buClr>
              <a:buSzPts val="1100"/>
              <a:buFont typeface="Open Sans"/>
              <a:buChar char="○"/>
            </a:pPr>
            <a:r>
              <a:rPr lang="fr" sz="1100">
                <a:solidFill>
                  <a:srgbClr val="000000"/>
                </a:solidFill>
              </a:rPr>
              <a:t>Joined the AWS SME program to help write certification exams.</a:t>
            </a:r>
            <a:endParaRPr sz="1100">
              <a:solidFill>
                <a:srgbClr val="000000"/>
              </a:solidFill>
            </a:endParaRPr>
          </a:p>
          <a:p>
            <a:pPr indent="-298450" lvl="1" marL="914400" rtl="0" algn="l">
              <a:spcBef>
                <a:spcPts val="0"/>
              </a:spcBef>
              <a:spcAft>
                <a:spcPts val="0"/>
              </a:spcAft>
              <a:buClr>
                <a:srgbClr val="000000"/>
              </a:buClr>
              <a:buSzPts val="1100"/>
              <a:buFont typeface="Open Sans"/>
              <a:buChar char="○"/>
            </a:pPr>
            <a:r>
              <a:rPr lang="fr" sz="1100">
                <a:solidFill>
                  <a:srgbClr val="000000"/>
                </a:solidFill>
              </a:rPr>
              <a:t>Focused on building my network and industry visibility.</a:t>
            </a:r>
            <a:endParaRPr sz="1100">
              <a:solidFill>
                <a:srgbClr val="000000"/>
              </a:solidFill>
            </a:endParaRPr>
          </a:p>
          <a:p>
            <a:pPr indent="-298450" lvl="0" marL="457200" rtl="0" algn="l">
              <a:spcBef>
                <a:spcPts val="0"/>
              </a:spcBef>
              <a:spcAft>
                <a:spcPts val="0"/>
              </a:spcAft>
              <a:buClr>
                <a:srgbClr val="000000"/>
              </a:buClr>
              <a:buSzPts val="1100"/>
              <a:buFont typeface="Open Sans"/>
              <a:buChar char="●"/>
            </a:pPr>
            <a:r>
              <a:rPr b="0" lang="fr" sz="1100">
                <a:solidFill>
                  <a:srgbClr val="000000"/>
                </a:solidFill>
              </a:rPr>
              <a:t>Today—Paying It Forward</a:t>
            </a:r>
            <a:endParaRPr b="0" sz="1100">
              <a:solidFill>
                <a:srgbClr val="000000"/>
              </a:solidFill>
            </a:endParaRPr>
          </a:p>
          <a:p>
            <a:pPr indent="-298450" lvl="1" marL="914400" rtl="0" algn="l">
              <a:spcBef>
                <a:spcPts val="0"/>
              </a:spcBef>
              <a:spcAft>
                <a:spcPts val="0"/>
              </a:spcAft>
              <a:buClr>
                <a:srgbClr val="000000"/>
              </a:buClr>
              <a:buSzPts val="1100"/>
              <a:buFont typeface="Open Sans"/>
              <a:buChar char="○"/>
            </a:pPr>
            <a:r>
              <a:rPr lang="fr" sz="1100">
                <a:solidFill>
                  <a:srgbClr val="000000"/>
                </a:solidFill>
              </a:rPr>
              <a:t>Helping students (like you) understand the cloud and break into the industry.</a:t>
            </a:r>
            <a:endParaRPr sz="1100">
              <a:solidFill>
                <a:srgbClr val="000000"/>
              </a:solidFill>
            </a:endParaRPr>
          </a:p>
          <a:p>
            <a:pPr indent="0" lvl="0" marL="0" rtl="0" algn="l">
              <a:spcBef>
                <a:spcPts val="1200"/>
              </a:spcBef>
              <a:spcAft>
                <a:spcPts val="0"/>
              </a:spcAft>
              <a:buNone/>
            </a:pPr>
            <a:r>
              <a:t/>
            </a:r>
            <a:endParaRPr b="0" sz="1100">
              <a:solidFill>
                <a:srgbClr val="000000"/>
              </a:solidFill>
            </a:endParaRPr>
          </a:p>
          <a:p>
            <a:pPr indent="0" lvl="0" marL="0" rtl="0" algn="l">
              <a:lnSpc>
                <a:spcPct val="100000"/>
              </a:lnSpc>
              <a:spcBef>
                <a:spcPts val="1200"/>
              </a:spcBef>
              <a:spcAft>
                <a:spcPts val="0"/>
              </a:spcAft>
              <a:buNone/>
            </a:pPr>
            <a:r>
              <a:t/>
            </a:r>
            <a:endParaRPr sz="900"/>
          </a:p>
          <a:p>
            <a:pPr indent="0" lvl="0" marL="0" rtl="0" algn="l">
              <a:spcBef>
                <a:spcPts val="1200"/>
              </a:spcBef>
              <a:spcAft>
                <a:spcPts val="1200"/>
              </a:spcAft>
              <a:buNone/>
            </a:pPr>
            <a:r>
              <a:t/>
            </a:r>
            <a:endParaRPr sz="900"/>
          </a:p>
        </p:txBody>
      </p:sp>
      <p:sp>
        <p:nvSpPr>
          <p:cNvPr id="344" name="Google Shape;344;p38"/>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pic>
        <p:nvPicPr>
          <p:cNvPr id="345" name="Google Shape;345;p38" title="IMG_8422.PNG"/>
          <p:cNvPicPr preferRelativeResize="0"/>
          <p:nvPr/>
        </p:nvPicPr>
        <p:blipFill>
          <a:blip r:embed="rId3">
            <a:alphaModFix/>
          </a:blip>
          <a:stretch>
            <a:fillRect/>
          </a:stretch>
        </p:blipFill>
        <p:spPr>
          <a:xfrm>
            <a:off x="7648915" y="3692671"/>
            <a:ext cx="1048009" cy="786004"/>
          </a:xfrm>
          <a:prstGeom prst="rect">
            <a:avLst/>
          </a:prstGeom>
          <a:noFill/>
          <a:ln>
            <a:noFill/>
          </a:ln>
        </p:spPr>
      </p:pic>
      <p:pic>
        <p:nvPicPr>
          <p:cNvPr id="346" name="Google Shape;346;p38" title="IMG_8529.jpeg"/>
          <p:cNvPicPr preferRelativeResize="0"/>
          <p:nvPr/>
        </p:nvPicPr>
        <p:blipFill>
          <a:blip r:embed="rId4">
            <a:alphaModFix/>
          </a:blip>
          <a:stretch>
            <a:fillRect/>
          </a:stretch>
        </p:blipFill>
        <p:spPr>
          <a:xfrm>
            <a:off x="5423015" y="3692674"/>
            <a:ext cx="589510" cy="786008"/>
          </a:xfrm>
          <a:prstGeom prst="rect">
            <a:avLst/>
          </a:prstGeom>
          <a:noFill/>
          <a:ln>
            <a:noFill/>
          </a:ln>
        </p:spPr>
      </p:pic>
      <p:pic>
        <p:nvPicPr>
          <p:cNvPr id="347" name="Google Shape;347;p38" title="IMG_20170814_105017.jpg"/>
          <p:cNvPicPr preferRelativeResize="0"/>
          <p:nvPr/>
        </p:nvPicPr>
        <p:blipFill rotWithShape="1">
          <a:blip r:embed="rId5">
            <a:alphaModFix/>
          </a:blip>
          <a:srcRect b="8129" l="0" r="0" t="38242"/>
          <a:stretch/>
        </p:blipFill>
        <p:spPr>
          <a:xfrm>
            <a:off x="5864043" y="1179562"/>
            <a:ext cx="824413" cy="786005"/>
          </a:xfrm>
          <a:prstGeom prst="rect">
            <a:avLst/>
          </a:prstGeom>
          <a:noFill/>
          <a:ln>
            <a:noFill/>
          </a:ln>
        </p:spPr>
      </p:pic>
      <p:sp>
        <p:nvSpPr>
          <p:cNvPr id="348" name="Google Shape;348;p38"/>
          <p:cNvSpPr txBox="1"/>
          <p:nvPr/>
        </p:nvSpPr>
        <p:spPr>
          <a:xfrm>
            <a:off x="431325" y="671825"/>
            <a:ext cx="6703500" cy="3696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lang="fr" sz="3500">
                <a:solidFill>
                  <a:schemeClr val="dk2"/>
                </a:solidFill>
                <a:latin typeface="Saira ExtraCondensed ExtraLight"/>
                <a:ea typeface="Saira ExtraCondensed ExtraLight"/>
                <a:cs typeface="Saira ExtraCondensed ExtraLight"/>
                <a:sym typeface="Saira ExtraCondensed ExtraLight"/>
              </a:rPr>
              <a:t>How AWS Accelerated My Career</a:t>
            </a:r>
            <a:endParaRPr sz="3500">
              <a:solidFill>
                <a:schemeClr val="dk2"/>
              </a:solidFill>
              <a:latin typeface="Saira ExtraCondensed ExtraLight"/>
              <a:ea typeface="Saira ExtraCondensed ExtraLight"/>
              <a:cs typeface="Saira ExtraCondensed ExtraLight"/>
              <a:sym typeface="Saira ExtraCondensed ExtraLight"/>
            </a:endParaRPr>
          </a:p>
        </p:txBody>
      </p:sp>
      <p:pic>
        <p:nvPicPr>
          <p:cNvPr id="349" name="Google Shape;349;p38" title="texas.jpeg"/>
          <p:cNvPicPr preferRelativeResize="0"/>
          <p:nvPr/>
        </p:nvPicPr>
        <p:blipFill rotWithShape="1">
          <a:blip r:embed="rId6">
            <a:alphaModFix/>
          </a:blip>
          <a:srcRect b="11894" l="0" r="0" t="11664"/>
          <a:stretch/>
        </p:blipFill>
        <p:spPr>
          <a:xfrm>
            <a:off x="7337697" y="2017250"/>
            <a:ext cx="1371068" cy="785990"/>
          </a:xfrm>
          <a:prstGeom prst="rect">
            <a:avLst/>
          </a:prstGeom>
          <a:noFill/>
          <a:ln>
            <a:noFill/>
          </a:ln>
        </p:spPr>
      </p:pic>
      <p:pic>
        <p:nvPicPr>
          <p:cNvPr id="350" name="Google Shape;350;p38" title="nashville.jpeg"/>
          <p:cNvPicPr preferRelativeResize="0"/>
          <p:nvPr/>
        </p:nvPicPr>
        <p:blipFill rotWithShape="1">
          <a:blip r:embed="rId7">
            <a:alphaModFix/>
          </a:blip>
          <a:srcRect b="13472" l="0" r="0" t="22918"/>
          <a:stretch/>
        </p:blipFill>
        <p:spPr>
          <a:xfrm>
            <a:off x="6069745" y="3692664"/>
            <a:ext cx="1521946" cy="785989"/>
          </a:xfrm>
          <a:prstGeom prst="rect">
            <a:avLst/>
          </a:prstGeom>
          <a:noFill/>
          <a:ln>
            <a:noFill/>
          </a:ln>
        </p:spPr>
      </p:pic>
      <p:pic>
        <p:nvPicPr>
          <p:cNvPr id="351" name="Google Shape;351;p38" title="dc1.jpeg"/>
          <p:cNvPicPr preferRelativeResize="0"/>
          <p:nvPr/>
        </p:nvPicPr>
        <p:blipFill rotWithShape="1">
          <a:blip r:embed="rId8">
            <a:alphaModFix/>
          </a:blip>
          <a:srcRect b="8347" l="-3662" r="6772" t="24171"/>
          <a:stretch/>
        </p:blipFill>
        <p:spPr>
          <a:xfrm>
            <a:off x="7307350" y="2854960"/>
            <a:ext cx="1389572" cy="785990"/>
          </a:xfrm>
          <a:prstGeom prst="rect">
            <a:avLst/>
          </a:prstGeom>
          <a:noFill/>
          <a:ln>
            <a:noFill/>
          </a:ln>
        </p:spPr>
      </p:pic>
      <p:pic>
        <p:nvPicPr>
          <p:cNvPr id="352" name="Google Shape;352;p38" title="image3.jpeg"/>
          <p:cNvPicPr preferRelativeResize="0"/>
          <p:nvPr/>
        </p:nvPicPr>
        <p:blipFill rotWithShape="1">
          <a:blip r:embed="rId9">
            <a:alphaModFix/>
          </a:blip>
          <a:srcRect b="0" l="0" r="0" t="25611"/>
          <a:stretch/>
        </p:blipFill>
        <p:spPr>
          <a:xfrm>
            <a:off x="7288130" y="1179567"/>
            <a:ext cx="1408794" cy="785990"/>
          </a:xfrm>
          <a:prstGeom prst="rect">
            <a:avLst/>
          </a:prstGeom>
          <a:noFill/>
          <a:ln>
            <a:noFill/>
          </a:ln>
        </p:spPr>
      </p:pic>
      <p:pic>
        <p:nvPicPr>
          <p:cNvPr id="353" name="Google Shape;353;p38" title="IMG_2614.JPG"/>
          <p:cNvPicPr preferRelativeResize="0"/>
          <p:nvPr/>
        </p:nvPicPr>
        <p:blipFill rotWithShape="1">
          <a:blip r:embed="rId10">
            <a:alphaModFix/>
          </a:blip>
          <a:srcRect b="0" l="0" r="4716" t="43977"/>
          <a:stretch/>
        </p:blipFill>
        <p:spPr>
          <a:xfrm>
            <a:off x="5524993" y="2854956"/>
            <a:ext cx="1782356" cy="785991"/>
          </a:xfrm>
          <a:prstGeom prst="rect">
            <a:avLst/>
          </a:prstGeom>
          <a:noFill/>
          <a:ln>
            <a:noFill/>
          </a:ln>
        </p:spPr>
      </p:pic>
      <p:pic>
        <p:nvPicPr>
          <p:cNvPr id="354" name="Google Shape;354;p38" title="chicago.jpeg"/>
          <p:cNvPicPr preferRelativeResize="0"/>
          <p:nvPr/>
        </p:nvPicPr>
        <p:blipFill rotWithShape="1">
          <a:blip r:embed="rId11">
            <a:alphaModFix/>
          </a:blip>
          <a:srcRect b="10975" l="0" r="0" t="20168"/>
          <a:stretch/>
        </p:blipFill>
        <p:spPr>
          <a:xfrm>
            <a:off x="5758525" y="2017243"/>
            <a:ext cx="1521952" cy="785992"/>
          </a:xfrm>
          <a:prstGeom prst="rect">
            <a:avLst/>
          </a:prstGeom>
          <a:noFill/>
          <a:ln>
            <a:noFill/>
          </a:ln>
        </p:spPr>
      </p:pic>
      <p:pic>
        <p:nvPicPr>
          <p:cNvPr id="355" name="Google Shape;355;p38"/>
          <p:cNvPicPr preferRelativeResize="0"/>
          <p:nvPr/>
        </p:nvPicPr>
        <p:blipFill>
          <a:blip r:embed="rId12">
            <a:alphaModFix/>
          </a:blip>
          <a:stretch>
            <a:fillRect/>
          </a:stretch>
        </p:blipFill>
        <p:spPr>
          <a:xfrm>
            <a:off x="6745671" y="1179563"/>
            <a:ext cx="485234" cy="78600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39"/>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61" name="Google Shape;361;p39"/>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Poll: Have You Ever Deployed a Website Before? </a:t>
            </a:r>
            <a:endParaRPr/>
          </a:p>
        </p:txBody>
      </p:sp>
      <p:pic>
        <p:nvPicPr>
          <p:cNvPr id="362" name="Google Shape;362;p39"/>
          <p:cNvPicPr preferRelativeResize="0"/>
          <p:nvPr/>
        </p:nvPicPr>
        <p:blipFill>
          <a:blip r:embed="rId3">
            <a:alphaModFix/>
          </a:blip>
          <a:stretch>
            <a:fillRect/>
          </a:stretch>
        </p:blipFill>
        <p:spPr>
          <a:xfrm>
            <a:off x="3353614" y="1361589"/>
            <a:ext cx="2436775" cy="2436775"/>
          </a:xfrm>
          <a:prstGeom prst="rect">
            <a:avLst/>
          </a:prstGeom>
          <a:noFill/>
          <a:ln>
            <a:noFill/>
          </a:ln>
        </p:spPr>
      </p:pic>
      <p:sp>
        <p:nvSpPr>
          <p:cNvPr id="363" name="Google Shape;363;p39"/>
          <p:cNvSpPr txBox="1"/>
          <p:nvPr/>
        </p:nvSpPr>
        <p:spPr>
          <a:xfrm>
            <a:off x="2993775" y="3888862"/>
            <a:ext cx="3184200" cy="195300"/>
          </a:xfrm>
          <a:prstGeom prst="rect">
            <a:avLst/>
          </a:prstGeom>
          <a:noFill/>
          <a:ln>
            <a:noFill/>
          </a:ln>
        </p:spPr>
        <p:txBody>
          <a:bodyPr anchorCtr="0" anchor="t" bIns="0" lIns="91425" spcFirstLastPara="1" rIns="91425" wrap="square" tIns="0">
            <a:noAutofit/>
          </a:bodyPr>
          <a:lstStyle/>
          <a:p>
            <a:pPr indent="0" lvl="0" marL="0" rtl="0" algn="ctr">
              <a:spcBef>
                <a:spcPts val="0"/>
              </a:spcBef>
              <a:spcAft>
                <a:spcPts val="0"/>
              </a:spcAft>
              <a:buNone/>
            </a:pPr>
            <a:r>
              <a:rPr i="1" lang="fr" sz="1100" u="sng">
                <a:solidFill>
                  <a:schemeClr val="hlink"/>
                </a:solidFill>
                <a:latin typeface="Open Sans"/>
                <a:ea typeface="Open Sans"/>
                <a:cs typeface="Open Sans"/>
                <a:sym typeface="Open Sans"/>
                <a:hlinkClick r:id="rId4"/>
              </a:rPr>
              <a:t>https://d413meycdi03z.cloudfront.net</a:t>
            </a:r>
            <a:br>
              <a:rPr i="1" lang="fr" sz="1100">
                <a:solidFill>
                  <a:schemeClr val="dk1"/>
                </a:solidFill>
                <a:latin typeface="Open Sans"/>
                <a:ea typeface="Open Sans"/>
                <a:cs typeface="Open Sans"/>
                <a:sym typeface="Open Sans"/>
              </a:rPr>
            </a:br>
            <a:br>
              <a:rPr i="1" lang="fr" sz="1100">
                <a:solidFill>
                  <a:schemeClr val="dk1"/>
                </a:solidFill>
                <a:latin typeface="Open Sans"/>
                <a:ea typeface="Open Sans"/>
                <a:cs typeface="Open Sans"/>
                <a:sym typeface="Open Sans"/>
              </a:rPr>
            </a:br>
            <a:r>
              <a:rPr lang="fr" sz="1100">
                <a:solidFill>
                  <a:schemeClr val="dk1"/>
                </a:solidFill>
                <a:latin typeface="Open Sans"/>
                <a:ea typeface="Open Sans"/>
                <a:cs typeface="Open Sans"/>
                <a:sym typeface="Open Sans"/>
              </a:rPr>
              <a:t>Yes, it’s on AWS :)</a:t>
            </a:r>
            <a:endParaRPr sz="110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7" name="Shape 367"/>
        <p:cNvGrpSpPr/>
        <p:nvPr/>
      </p:nvGrpSpPr>
      <p:grpSpPr>
        <a:xfrm>
          <a:off x="0" y="0"/>
          <a:ext cx="0" cy="0"/>
          <a:chOff x="0" y="0"/>
          <a:chExt cx="0" cy="0"/>
        </a:xfrm>
      </p:grpSpPr>
      <p:sp>
        <p:nvSpPr>
          <p:cNvPr id="368" name="Google Shape;368;p40"/>
          <p:cNvSpPr txBox="1"/>
          <p:nvPr>
            <p:ph idx="1" type="body"/>
          </p:nvPr>
        </p:nvSpPr>
        <p:spPr>
          <a:xfrm>
            <a:off x="446025" y="1379400"/>
            <a:ext cx="4125900" cy="319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0" lang="fr">
                <a:solidFill>
                  <a:srgbClr val="000000"/>
                </a:solidFill>
              </a:rPr>
              <a:t>A YouTuber (Thomas Game Docs) posts a simple, pairwise poll: “Click on the Pokémon you like more!”</a:t>
            </a:r>
            <a:br>
              <a:rPr b="0" lang="fr">
                <a:solidFill>
                  <a:srgbClr val="000000"/>
                </a:solidFill>
              </a:rPr>
            </a:br>
            <a:br>
              <a:rPr b="0" lang="fr">
                <a:solidFill>
                  <a:srgbClr val="000000"/>
                </a:solidFill>
              </a:rPr>
            </a:br>
            <a:r>
              <a:rPr b="0" lang="fr">
                <a:solidFill>
                  <a:srgbClr val="000000"/>
                </a:solidFill>
              </a:rPr>
              <a:t>The poll quickly amasses 4,000,000+ votes</a:t>
            </a:r>
            <a:endParaRPr b="0"/>
          </a:p>
          <a:p>
            <a:pPr indent="0" lvl="0" marL="0" rtl="0" algn="l">
              <a:spcBef>
                <a:spcPts val="0"/>
              </a:spcBef>
              <a:spcAft>
                <a:spcPts val="0"/>
              </a:spcAft>
              <a:buNone/>
            </a:pPr>
            <a:r>
              <a:t/>
            </a:r>
            <a:endParaRPr b="0"/>
          </a:p>
          <a:p>
            <a:pPr indent="0" lvl="0" marL="0" rtl="0" algn="l">
              <a:spcBef>
                <a:spcPts val="0"/>
              </a:spcBef>
              <a:spcAft>
                <a:spcPts val="0"/>
              </a:spcAft>
              <a:buNone/>
            </a:pPr>
            <a:r>
              <a:rPr b="0" lang="fr"/>
              <a:t>Now imagine doing this with physical servers…</a:t>
            </a:r>
            <a:endParaRPr b="0"/>
          </a:p>
          <a:p>
            <a:pPr indent="0" lvl="0" marL="0" rtl="0" algn="l">
              <a:spcBef>
                <a:spcPts val="1200"/>
              </a:spcBef>
              <a:spcAft>
                <a:spcPts val="0"/>
              </a:spcAft>
              <a:buNone/>
            </a:pPr>
            <a:r>
              <a:rPr b="0" lang="fr"/>
              <a:t>You would have to buy and maintain powerful enough hardware, </a:t>
            </a:r>
            <a:r>
              <a:rPr b="0" i="1" lang="fr"/>
              <a:t>just in case</a:t>
            </a:r>
            <a:r>
              <a:rPr b="0" lang="fr"/>
              <a:t> it went viral. </a:t>
            </a:r>
            <a:endParaRPr b="0"/>
          </a:p>
          <a:p>
            <a:pPr indent="0" lvl="0" marL="0" rtl="0" algn="l">
              <a:spcBef>
                <a:spcPts val="1200"/>
              </a:spcBef>
              <a:spcAft>
                <a:spcPts val="0"/>
              </a:spcAft>
              <a:buNone/>
            </a:pPr>
            <a:r>
              <a:t/>
            </a:r>
            <a:endParaRPr b="0"/>
          </a:p>
          <a:p>
            <a:pPr indent="0" lvl="0" marL="0" rtl="0" algn="l">
              <a:spcBef>
                <a:spcPts val="1200"/>
              </a:spcBef>
              <a:spcAft>
                <a:spcPts val="1200"/>
              </a:spcAft>
              <a:buNone/>
            </a:pPr>
            <a:r>
              <a:t/>
            </a:r>
            <a:endParaRPr/>
          </a:p>
        </p:txBody>
      </p:sp>
      <p:sp>
        <p:nvSpPr>
          <p:cNvPr id="369" name="Google Shape;369;p40"/>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70" name="Google Shape;370;p40"/>
          <p:cNvSpPr txBox="1"/>
          <p:nvPr>
            <p:ph type="title"/>
          </p:nvPr>
        </p:nvSpPr>
        <p:spPr>
          <a:xfrm>
            <a:off x="446026" y="569925"/>
            <a:ext cx="5601300" cy="561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 Case Study In Scale</a:t>
            </a:r>
            <a:endParaRPr/>
          </a:p>
        </p:txBody>
      </p:sp>
      <p:pic>
        <p:nvPicPr>
          <p:cNvPr id="371" name="Google Shape;371;p40"/>
          <p:cNvPicPr preferRelativeResize="0"/>
          <p:nvPr/>
        </p:nvPicPr>
        <p:blipFill>
          <a:blip r:embed="rId3">
            <a:alphaModFix/>
          </a:blip>
          <a:stretch>
            <a:fillRect/>
          </a:stretch>
        </p:blipFill>
        <p:spPr>
          <a:xfrm>
            <a:off x="5177838" y="1177237"/>
            <a:ext cx="3116974" cy="1589925"/>
          </a:xfrm>
          <a:prstGeom prst="rect">
            <a:avLst/>
          </a:prstGeom>
          <a:noFill/>
          <a:ln>
            <a:noFill/>
          </a:ln>
        </p:spPr>
      </p:pic>
      <p:sp>
        <p:nvSpPr>
          <p:cNvPr id="372" name="Google Shape;372;p40"/>
          <p:cNvSpPr txBox="1"/>
          <p:nvPr/>
        </p:nvSpPr>
        <p:spPr>
          <a:xfrm>
            <a:off x="5288050" y="3256625"/>
            <a:ext cx="3117000" cy="912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fr" sz="700">
                <a:solidFill>
                  <a:schemeClr val="dk1"/>
                </a:solidFill>
                <a:latin typeface="Open Sans"/>
                <a:ea typeface="Open Sans"/>
                <a:cs typeface="Open Sans"/>
                <a:sym typeface="Open Sans"/>
              </a:rPr>
              <a:t>Figure 1</a:t>
            </a:r>
            <a:r>
              <a:rPr lang="fr" sz="700">
                <a:solidFill>
                  <a:schemeClr val="dk1"/>
                </a:solidFill>
                <a:latin typeface="Open Sans"/>
                <a:ea typeface="Open Sans"/>
                <a:cs typeface="Open Sans"/>
                <a:sym typeface="Open Sans"/>
              </a:rPr>
              <a:t> </a:t>
            </a:r>
            <a:br>
              <a:rPr i="1" lang="fr" sz="700">
                <a:solidFill>
                  <a:schemeClr val="dk1"/>
                </a:solidFill>
                <a:latin typeface="Open Sans"/>
                <a:ea typeface="Open Sans"/>
                <a:cs typeface="Open Sans"/>
                <a:sym typeface="Open Sans"/>
              </a:rPr>
            </a:br>
            <a:r>
              <a:rPr i="1" lang="fr" sz="700">
                <a:solidFill>
                  <a:schemeClr val="dk1"/>
                </a:solidFill>
                <a:latin typeface="Open Sans"/>
                <a:ea typeface="Open Sans"/>
                <a:cs typeface="Open Sans"/>
                <a:sym typeface="Open Sans"/>
              </a:rPr>
              <a:t>Viral Pokémon Survey</a:t>
            </a:r>
            <a:br>
              <a:rPr i="1" lang="fr" sz="700">
                <a:solidFill>
                  <a:schemeClr val="dk1"/>
                </a:solidFill>
                <a:latin typeface="Open Sans"/>
                <a:ea typeface="Open Sans"/>
                <a:cs typeface="Open Sans"/>
                <a:sym typeface="Open Sans"/>
              </a:rPr>
            </a:br>
            <a:br>
              <a:rPr i="1" lang="fr" sz="700">
                <a:solidFill>
                  <a:schemeClr val="dk1"/>
                </a:solidFill>
                <a:latin typeface="Open Sans"/>
                <a:ea typeface="Open Sans"/>
                <a:cs typeface="Open Sans"/>
                <a:sym typeface="Open Sans"/>
              </a:rPr>
            </a:br>
            <a:r>
              <a:rPr i="1" lang="fr" sz="700">
                <a:solidFill>
                  <a:schemeClr val="dk1"/>
                </a:solidFill>
                <a:latin typeface="Open Sans"/>
                <a:ea typeface="Open Sans"/>
                <a:cs typeface="Open Sans"/>
                <a:sym typeface="Open Sans"/>
              </a:rPr>
              <a:t>Note.</a:t>
            </a:r>
            <a:r>
              <a:rPr lang="fr" sz="700">
                <a:solidFill>
                  <a:schemeClr val="dk1"/>
                </a:solidFill>
                <a:latin typeface="Open Sans"/>
                <a:ea typeface="Open Sans"/>
                <a:cs typeface="Open Sans"/>
                <a:sym typeface="Open Sans"/>
              </a:rPr>
              <a:t> From "Who's a LEAST popular Pokémon? (2024)" [Video], by Thomas Game Docs, 2024, YouTube (https://www.youtube.com/watch?v=MgB7vAdajls).</a:t>
            </a:r>
            <a:endParaRPr sz="700">
              <a:solidFill>
                <a:schemeClr val="dk1"/>
              </a:solidFill>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1"/>
          <p:cNvSpPr txBox="1"/>
          <p:nvPr>
            <p:ph idx="1" type="body"/>
          </p:nvPr>
        </p:nvSpPr>
        <p:spPr>
          <a:xfrm>
            <a:off x="431325" y="1282350"/>
            <a:ext cx="4140600" cy="30417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0" lang="fr">
                <a:solidFill>
                  <a:srgbClr val="000000"/>
                </a:solidFill>
              </a:rPr>
              <a:t>Cloud is simply accessing computing power as a service, rather than owning and managing your own hardware.</a:t>
            </a:r>
            <a:endParaRPr b="0">
              <a:solidFill>
                <a:srgbClr val="000000"/>
              </a:solidFill>
            </a:endParaRPr>
          </a:p>
          <a:p>
            <a:pPr indent="0" lvl="0" marL="0" rtl="0" algn="l">
              <a:spcBef>
                <a:spcPts val="1200"/>
              </a:spcBef>
              <a:spcAft>
                <a:spcPts val="0"/>
              </a:spcAft>
              <a:buNone/>
            </a:pPr>
            <a:r>
              <a:rPr b="0" lang="fr">
                <a:solidFill>
                  <a:srgbClr val="000000"/>
                </a:solidFill>
              </a:rPr>
              <a:t>Here, we’re describing the public cloud model, which is what democratized the internet. It turns computing from a capital expense (buying servers) into an operational expense (like a utility bill).</a:t>
            </a:r>
            <a:endParaRPr b="0">
              <a:solidFill>
                <a:srgbClr val="000000"/>
              </a:solidFill>
            </a:endParaRPr>
          </a:p>
          <a:p>
            <a:pPr indent="0" lvl="0" marL="0" rtl="0" algn="l">
              <a:spcBef>
                <a:spcPts val="1200"/>
              </a:spcBef>
              <a:spcAft>
                <a:spcPts val="1200"/>
              </a:spcAft>
              <a:buNone/>
            </a:pPr>
            <a:r>
              <a:rPr b="0" lang="fr">
                <a:solidFill>
                  <a:srgbClr val="000000"/>
                </a:solidFill>
              </a:rPr>
              <a:t>This is what allows startups—and YouTubers—to access the same global-scale tools as a bank, using a pay-as-you-go model instead of needing millions in upfront funding.</a:t>
            </a:r>
            <a:endParaRPr b="0">
              <a:solidFill>
                <a:srgbClr val="000000"/>
              </a:solidFill>
            </a:endParaRPr>
          </a:p>
        </p:txBody>
      </p:sp>
      <p:sp>
        <p:nvSpPr>
          <p:cNvPr id="378" name="Google Shape;378;p41"/>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79" name="Google Shape;379;p41"/>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 </a:t>
            </a:r>
            <a:r>
              <a:rPr lang="fr"/>
              <a:t>what actually</a:t>
            </a:r>
            <a:r>
              <a:rPr lang="fr"/>
              <a:t> </a:t>
            </a:r>
            <a:r>
              <a:rPr i="1" lang="fr"/>
              <a:t>i</a:t>
            </a:r>
            <a:r>
              <a:rPr i="1" lang="fr"/>
              <a:t>s</a:t>
            </a:r>
            <a:r>
              <a:rPr lang="fr"/>
              <a:t>  </a:t>
            </a:r>
            <a:r>
              <a:rPr lang="fr"/>
              <a:t>cloud?</a:t>
            </a:r>
            <a:endParaRPr/>
          </a:p>
        </p:txBody>
      </p:sp>
      <p:pic>
        <p:nvPicPr>
          <p:cNvPr id="380" name="Google Shape;380;p41"/>
          <p:cNvPicPr preferRelativeResize="0"/>
          <p:nvPr/>
        </p:nvPicPr>
        <p:blipFill>
          <a:blip r:embed="rId3">
            <a:alphaModFix/>
          </a:blip>
          <a:stretch>
            <a:fillRect/>
          </a:stretch>
        </p:blipFill>
        <p:spPr>
          <a:xfrm>
            <a:off x="5546100" y="1187100"/>
            <a:ext cx="1196100" cy="876450"/>
          </a:xfrm>
          <a:prstGeom prst="rect">
            <a:avLst/>
          </a:prstGeom>
          <a:noFill/>
          <a:ln>
            <a:noFill/>
          </a:ln>
        </p:spPr>
      </p:pic>
      <p:pic>
        <p:nvPicPr>
          <p:cNvPr id="381" name="Google Shape;381;p41"/>
          <p:cNvPicPr preferRelativeResize="0"/>
          <p:nvPr/>
        </p:nvPicPr>
        <p:blipFill>
          <a:blip r:embed="rId4">
            <a:alphaModFix/>
          </a:blip>
          <a:stretch>
            <a:fillRect/>
          </a:stretch>
        </p:blipFill>
        <p:spPr>
          <a:xfrm>
            <a:off x="5546100" y="2269600"/>
            <a:ext cx="1817974" cy="525525"/>
          </a:xfrm>
          <a:prstGeom prst="rect">
            <a:avLst/>
          </a:prstGeom>
          <a:noFill/>
          <a:ln>
            <a:noFill/>
          </a:ln>
        </p:spPr>
      </p:pic>
      <p:pic>
        <p:nvPicPr>
          <p:cNvPr id="382" name="Google Shape;382;p41"/>
          <p:cNvPicPr preferRelativeResize="0"/>
          <p:nvPr/>
        </p:nvPicPr>
        <p:blipFill>
          <a:blip r:embed="rId5">
            <a:alphaModFix/>
          </a:blip>
          <a:stretch>
            <a:fillRect/>
          </a:stretch>
        </p:blipFill>
        <p:spPr>
          <a:xfrm>
            <a:off x="5546100" y="2684450"/>
            <a:ext cx="2494126" cy="1558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42"/>
          <p:cNvSpPr txBox="1"/>
          <p:nvPr>
            <p:ph idx="1" type="body"/>
          </p:nvPr>
        </p:nvSpPr>
        <p:spPr>
          <a:xfrm>
            <a:off x="431325" y="1470050"/>
            <a:ext cx="3486000" cy="30417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0" lang="fr" sz="1300">
                <a:solidFill>
                  <a:srgbClr val="000000"/>
                </a:solidFill>
              </a:rPr>
              <a:t>On-Premise Infrastructure</a:t>
            </a:r>
            <a:endParaRPr b="0" sz="1300">
              <a:solidFill>
                <a:srgbClr val="000000"/>
              </a:solidFill>
            </a:endParaRPr>
          </a:p>
          <a:p>
            <a:pPr indent="0" lvl="0" marL="0" rtl="0" algn="l">
              <a:spcBef>
                <a:spcPts val="1400"/>
              </a:spcBef>
              <a:spcAft>
                <a:spcPts val="0"/>
              </a:spcAft>
              <a:buNone/>
            </a:pPr>
            <a:r>
              <a:rPr b="0" lang="fr" sz="900">
                <a:solidFill>
                  <a:srgbClr val="000000"/>
                </a:solidFill>
              </a:rPr>
              <a:t>Guess your busiest day and buy enough servers for it</a:t>
            </a:r>
            <a:endParaRPr b="0" sz="900">
              <a:solidFill>
                <a:srgbClr val="000000"/>
              </a:solidFill>
            </a:endParaRPr>
          </a:p>
          <a:p>
            <a:pPr indent="0" lvl="0" marL="0" rtl="0" algn="l">
              <a:spcBef>
                <a:spcPts val="1200"/>
              </a:spcBef>
              <a:spcAft>
                <a:spcPts val="0"/>
              </a:spcAft>
              <a:buNone/>
            </a:pPr>
            <a:r>
              <a:rPr b="0" lang="fr" sz="900">
                <a:solidFill>
                  <a:srgbClr val="000000"/>
                </a:solidFill>
              </a:rPr>
              <a:t>Your costs are fixed and always high</a:t>
            </a:r>
            <a:endParaRPr b="0" sz="900">
              <a:solidFill>
                <a:srgbClr val="000000"/>
              </a:solidFill>
            </a:endParaRPr>
          </a:p>
          <a:p>
            <a:pPr indent="0" lvl="0" marL="0" rtl="0" algn="l">
              <a:spcBef>
                <a:spcPts val="1200"/>
              </a:spcBef>
              <a:spcAft>
                <a:spcPts val="0"/>
              </a:spcAft>
              <a:buNone/>
            </a:pPr>
            <a:r>
              <a:rPr b="0" lang="fr" sz="900">
                <a:solidFill>
                  <a:srgbClr val="000000"/>
                </a:solidFill>
              </a:rPr>
              <a:t>You waste money on hardware that sits idle most of the time</a:t>
            </a:r>
            <a:endParaRPr b="0" sz="900">
              <a:solidFill>
                <a:srgbClr val="000000"/>
              </a:solidFill>
            </a:endParaRPr>
          </a:p>
          <a:p>
            <a:pPr indent="0" lvl="0" marL="0" rtl="0" algn="l">
              <a:spcBef>
                <a:spcPts val="1200"/>
              </a:spcBef>
              <a:spcAft>
                <a:spcPts val="0"/>
              </a:spcAft>
              <a:buNone/>
            </a:pPr>
            <a:r>
              <a:t/>
            </a:r>
            <a:endParaRPr b="0" sz="900">
              <a:solidFill>
                <a:srgbClr val="000000"/>
              </a:solidFill>
            </a:endParaRPr>
          </a:p>
          <a:p>
            <a:pPr indent="0" lvl="0" marL="0" rtl="0" algn="l">
              <a:spcBef>
                <a:spcPts val="1400"/>
              </a:spcBef>
              <a:spcAft>
                <a:spcPts val="0"/>
              </a:spcAft>
              <a:buNone/>
            </a:pPr>
            <a:r>
              <a:rPr b="0" lang="fr" sz="1300">
                <a:solidFill>
                  <a:srgbClr val="000000"/>
                </a:solidFill>
              </a:rPr>
              <a:t>Cloud Infrastructure</a:t>
            </a:r>
            <a:endParaRPr b="0" sz="1300">
              <a:solidFill>
                <a:srgbClr val="000000"/>
              </a:solidFill>
            </a:endParaRPr>
          </a:p>
          <a:p>
            <a:pPr indent="0" lvl="0" marL="0" rtl="0" algn="l">
              <a:spcBef>
                <a:spcPts val="1400"/>
              </a:spcBef>
              <a:spcAft>
                <a:spcPts val="0"/>
              </a:spcAft>
              <a:buNone/>
            </a:pPr>
            <a:r>
              <a:rPr b="0" lang="fr" sz="900">
                <a:solidFill>
                  <a:srgbClr val="000000"/>
                </a:solidFill>
              </a:rPr>
              <a:t>Elastic—Scales in and out based on load</a:t>
            </a:r>
            <a:endParaRPr b="0" sz="900">
              <a:solidFill>
                <a:srgbClr val="000000"/>
              </a:solidFill>
            </a:endParaRPr>
          </a:p>
          <a:p>
            <a:pPr indent="0" lvl="0" marL="0" rtl="0" algn="l">
              <a:spcBef>
                <a:spcPts val="1200"/>
              </a:spcBef>
              <a:spcAft>
                <a:spcPts val="0"/>
              </a:spcAft>
              <a:buNone/>
            </a:pPr>
            <a:r>
              <a:rPr b="0" lang="fr" sz="900">
                <a:solidFill>
                  <a:srgbClr val="000000"/>
                </a:solidFill>
              </a:rPr>
              <a:t>Your costs follow revenue</a:t>
            </a:r>
            <a:endParaRPr b="0" sz="900">
              <a:solidFill>
                <a:srgbClr val="000000"/>
              </a:solidFill>
            </a:endParaRPr>
          </a:p>
          <a:p>
            <a:pPr indent="0" lvl="0" marL="0" rtl="0" algn="l">
              <a:spcBef>
                <a:spcPts val="1200"/>
              </a:spcBef>
              <a:spcAft>
                <a:spcPts val="0"/>
              </a:spcAft>
              <a:buNone/>
            </a:pPr>
            <a:r>
              <a:rPr b="0" lang="fr" sz="900">
                <a:solidFill>
                  <a:srgbClr val="000000"/>
                </a:solidFill>
              </a:rPr>
              <a:t>You only pay for what you actually use</a:t>
            </a:r>
            <a:endParaRPr b="0" sz="900">
              <a:solidFill>
                <a:srgbClr val="000000"/>
              </a:solidFill>
            </a:endParaRPr>
          </a:p>
          <a:p>
            <a:pPr indent="0" lvl="0" marL="0" rtl="0" algn="l">
              <a:spcBef>
                <a:spcPts val="1200"/>
              </a:spcBef>
              <a:spcAft>
                <a:spcPts val="1200"/>
              </a:spcAft>
              <a:buNone/>
            </a:pPr>
            <a:r>
              <a:t/>
            </a:r>
            <a:endParaRPr sz="1100">
              <a:solidFill>
                <a:srgbClr val="000000"/>
              </a:solidFill>
            </a:endParaRPr>
          </a:p>
        </p:txBody>
      </p:sp>
      <p:sp>
        <p:nvSpPr>
          <p:cNvPr id="388" name="Google Shape;388;p42"/>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89" name="Google Shape;389;p42"/>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Cloud Elasticity and Capacity Planning</a:t>
            </a:r>
            <a:endParaRPr/>
          </a:p>
        </p:txBody>
      </p:sp>
      <p:pic>
        <p:nvPicPr>
          <p:cNvPr id="390" name="Google Shape;390;p42"/>
          <p:cNvPicPr preferRelativeResize="0"/>
          <p:nvPr/>
        </p:nvPicPr>
        <p:blipFill>
          <a:blip r:embed="rId3">
            <a:alphaModFix/>
          </a:blip>
          <a:stretch>
            <a:fillRect/>
          </a:stretch>
        </p:blipFill>
        <p:spPr>
          <a:xfrm>
            <a:off x="4818526" y="1470050"/>
            <a:ext cx="3560426" cy="2674575"/>
          </a:xfrm>
          <a:prstGeom prst="rect">
            <a:avLst/>
          </a:prstGeom>
          <a:noFill/>
          <a:ln>
            <a:noFill/>
          </a:ln>
        </p:spPr>
      </p:pic>
      <p:sp>
        <p:nvSpPr>
          <p:cNvPr id="391" name="Google Shape;391;p42"/>
          <p:cNvSpPr txBox="1"/>
          <p:nvPr/>
        </p:nvSpPr>
        <p:spPr>
          <a:xfrm>
            <a:off x="5210725" y="4080775"/>
            <a:ext cx="32379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700">
                <a:latin typeface="Open Sans"/>
                <a:ea typeface="Open Sans"/>
                <a:cs typeface="Open Sans"/>
                <a:sym typeface="Open Sans"/>
              </a:rPr>
              <a:t>Figure 2:</a:t>
            </a:r>
            <a:br>
              <a:rPr lang="fr" sz="700">
                <a:latin typeface="Open Sans"/>
                <a:ea typeface="Open Sans"/>
                <a:cs typeface="Open Sans"/>
                <a:sym typeface="Open Sans"/>
              </a:rPr>
            </a:br>
            <a:r>
              <a:rPr i="1" lang="fr" sz="700">
                <a:latin typeface="Open Sans"/>
                <a:ea typeface="Open Sans"/>
                <a:cs typeface="Open Sans"/>
                <a:sym typeface="Open Sans"/>
              </a:rPr>
              <a:t>Fixed vs. On-Prem Cost Structures</a:t>
            </a:r>
            <a:br>
              <a:rPr i="1" lang="fr" sz="700">
                <a:latin typeface="Open Sans"/>
                <a:ea typeface="Open Sans"/>
                <a:cs typeface="Open Sans"/>
                <a:sym typeface="Open Sans"/>
              </a:rPr>
            </a:br>
            <a:br>
              <a:rPr i="1" lang="fr" sz="700">
                <a:latin typeface="Open Sans"/>
                <a:ea typeface="Open Sans"/>
                <a:cs typeface="Open Sans"/>
                <a:sym typeface="Open Sans"/>
              </a:rPr>
            </a:br>
            <a:r>
              <a:rPr i="1" lang="fr" sz="700">
                <a:latin typeface="Open Sans"/>
                <a:ea typeface="Open Sans"/>
                <a:cs typeface="Open Sans"/>
                <a:sym typeface="Open Sans"/>
              </a:rPr>
              <a:t>Note.</a:t>
            </a:r>
            <a:r>
              <a:rPr lang="fr" sz="700">
                <a:latin typeface="Open Sans"/>
                <a:ea typeface="Open Sans"/>
                <a:cs typeface="Open Sans"/>
                <a:sym typeface="Open Sans"/>
              </a:rPr>
              <a:t> A diagram illustrating the fixed cost of on-premise infrastructure versus the variable cost of cloud infrastructure, which scales with revenue. Figure created by the author.</a:t>
            </a:r>
            <a:endParaRPr sz="300">
              <a:solidFill>
                <a:schemeClr val="dk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3"/>
          <p:cNvSpPr txBox="1"/>
          <p:nvPr>
            <p:ph idx="1" type="body"/>
          </p:nvPr>
        </p:nvSpPr>
        <p:spPr>
          <a:xfrm>
            <a:off x="431325" y="1282350"/>
            <a:ext cx="3744600" cy="3060000"/>
          </a:xfrm>
          <a:prstGeom prst="rect">
            <a:avLst/>
          </a:prstGeom>
        </p:spPr>
        <p:txBody>
          <a:bodyPr anchorCtr="0" anchor="t" bIns="91425" lIns="91425" spcFirstLastPara="1" rIns="91425" wrap="square" tIns="91425">
            <a:noAutofit/>
          </a:bodyPr>
          <a:lstStyle/>
          <a:p>
            <a:pPr indent="0" lvl="0" marL="0" rtl="0" algn="l">
              <a:spcBef>
                <a:spcPts val="1200"/>
              </a:spcBef>
              <a:spcAft>
                <a:spcPts val="0"/>
              </a:spcAft>
              <a:buNone/>
            </a:pPr>
            <a:r>
              <a:rPr b="0" lang="fr">
                <a:solidFill>
                  <a:srgbClr val="000000"/>
                </a:solidFill>
              </a:rPr>
              <a:t>AWS is a cloud computing platform</a:t>
            </a:r>
            <a:endParaRPr b="0">
              <a:solidFill>
                <a:srgbClr val="000000"/>
              </a:solidFill>
            </a:endParaRPr>
          </a:p>
          <a:p>
            <a:pPr indent="0" lvl="0" marL="0" rtl="0" algn="l">
              <a:spcBef>
                <a:spcPts val="1200"/>
              </a:spcBef>
              <a:spcAft>
                <a:spcPts val="0"/>
              </a:spcAft>
              <a:buNone/>
            </a:pPr>
            <a:r>
              <a:rPr b="0" lang="fr">
                <a:solidFill>
                  <a:srgbClr val="000000"/>
                </a:solidFill>
              </a:rPr>
              <a:t>It is used by companies like Netflix, Amazon, NASA, Ally, Vanguard, Truist, and TikTok</a:t>
            </a:r>
            <a:endParaRPr b="0">
              <a:solidFill>
                <a:srgbClr val="000000"/>
              </a:solidFill>
            </a:endParaRPr>
          </a:p>
          <a:p>
            <a:pPr indent="0" lvl="0" marL="0" rtl="0" algn="l">
              <a:spcBef>
                <a:spcPts val="1200"/>
              </a:spcBef>
              <a:spcAft>
                <a:spcPts val="0"/>
              </a:spcAft>
              <a:buNone/>
            </a:pPr>
            <a:r>
              <a:rPr b="0" lang="fr">
                <a:solidFill>
                  <a:srgbClr val="000000"/>
                </a:solidFill>
              </a:rPr>
              <a:t>200+ services—compute, storage, databases, AI/ML, networking, security, analytics—basically every building block you'd ever need</a:t>
            </a:r>
            <a:endParaRPr b="0">
              <a:solidFill>
                <a:srgbClr val="000000"/>
              </a:solidFill>
            </a:endParaRPr>
          </a:p>
          <a:p>
            <a:pPr indent="0" lvl="0" marL="0" rtl="0" algn="l">
              <a:spcBef>
                <a:spcPts val="1200"/>
              </a:spcBef>
              <a:spcAft>
                <a:spcPts val="0"/>
              </a:spcAft>
              <a:buNone/>
            </a:pPr>
            <a:r>
              <a:rPr b="0" lang="fr">
                <a:solidFill>
                  <a:srgbClr val="000000"/>
                </a:solidFill>
              </a:rPr>
              <a:t>Pay only for what you use—no servers to buy, no data centers to maintain</a:t>
            </a:r>
            <a:endParaRPr b="0">
              <a:solidFill>
                <a:srgbClr val="000000"/>
              </a:solidFill>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97" name="Google Shape;397;p43"/>
          <p:cNvSpPr txBox="1"/>
          <p:nvPr>
            <p:ph idx="12" type="sldNum"/>
          </p:nvPr>
        </p:nvSpPr>
        <p:spPr>
          <a:xfrm>
            <a:off x="8148230" y="4860046"/>
            <a:ext cx="548700" cy="230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fr"/>
              <a:t>‹#›</a:t>
            </a:fld>
            <a:endParaRPr/>
          </a:p>
        </p:txBody>
      </p:sp>
      <p:sp>
        <p:nvSpPr>
          <p:cNvPr id="398" name="Google Shape;398;p43"/>
          <p:cNvSpPr txBox="1"/>
          <p:nvPr>
            <p:ph type="title"/>
          </p:nvPr>
        </p:nvSpPr>
        <p:spPr>
          <a:xfrm>
            <a:off x="446036" y="549050"/>
            <a:ext cx="8279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 What is AWS?</a:t>
            </a:r>
            <a:endParaRPr/>
          </a:p>
        </p:txBody>
      </p:sp>
      <p:pic>
        <p:nvPicPr>
          <p:cNvPr id="399" name="Google Shape;399;p43"/>
          <p:cNvPicPr preferRelativeResize="0"/>
          <p:nvPr/>
        </p:nvPicPr>
        <p:blipFill>
          <a:blip r:embed="rId3">
            <a:alphaModFix/>
          </a:blip>
          <a:stretch>
            <a:fillRect/>
          </a:stretch>
        </p:blipFill>
        <p:spPr>
          <a:xfrm>
            <a:off x="4720784" y="1282340"/>
            <a:ext cx="3574799" cy="1906075"/>
          </a:xfrm>
          <a:prstGeom prst="rect">
            <a:avLst/>
          </a:prstGeom>
          <a:noFill/>
          <a:ln>
            <a:noFill/>
          </a:ln>
        </p:spPr>
      </p:pic>
      <p:sp>
        <p:nvSpPr>
          <p:cNvPr id="400" name="Google Shape;400;p43"/>
          <p:cNvSpPr txBox="1"/>
          <p:nvPr/>
        </p:nvSpPr>
        <p:spPr>
          <a:xfrm>
            <a:off x="4720784" y="3455125"/>
            <a:ext cx="3574800" cy="77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700">
                <a:latin typeface="Open Sans"/>
                <a:ea typeface="Open Sans"/>
                <a:cs typeface="Open Sans"/>
                <a:sym typeface="Open Sans"/>
              </a:rPr>
              <a:t>Figure 3:</a:t>
            </a:r>
            <a:br>
              <a:rPr lang="fr" sz="700">
                <a:latin typeface="Open Sans"/>
                <a:ea typeface="Open Sans"/>
                <a:cs typeface="Open Sans"/>
                <a:sym typeface="Open Sans"/>
              </a:rPr>
            </a:br>
            <a:r>
              <a:rPr i="1" lang="fr" sz="700">
                <a:latin typeface="Open Sans"/>
                <a:ea typeface="Open Sans"/>
                <a:cs typeface="Open Sans"/>
                <a:sym typeface="Open Sans"/>
              </a:rPr>
              <a:t>The AWS Management Console Interface</a:t>
            </a:r>
            <a:br>
              <a:rPr i="1" lang="fr" sz="700">
                <a:latin typeface="Open Sans"/>
                <a:ea typeface="Open Sans"/>
                <a:cs typeface="Open Sans"/>
                <a:sym typeface="Open Sans"/>
              </a:rPr>
            </a:br>
            <a:br>
              <a:rPr i="1" lang="fr" sz="700">
                <a:latin typeface="Open Sans"/>
                <a:ea typeface="Open Sans"/>
                <a:cs typeface="Open Sans"/>
                <a:sym typeface="Open Sans"/>
              </a:rPr>
            </a:br>
            <a:r>
              <a:rPr i="1" lang="fr" sz="700">
                <a:latin typeface="Open Sans"/>
                <a:ea typeface="Open Sans"/>
                <a:cs typeface="Open Sans"/>
                <a:sym typeface="Open Sans"/>
              </a:rPr>
              <a:t>Note.</a:t>
            </a:r>
            <a:r>
              <a:rPr lang="fr" sz="700">
                <a:latin typeface="Open Sans"/>
                <a:ea typeface="Open Sans"/>
                <a:cs typeface="Open Sans"/>
                <a:sym typeface="Open Sans"/>
              </a:rPr>
              <a:t> Screenshot of the AWS console taken by the author</a:t>
            </a:r>
            <a:endParaRPr sz="7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Ippon 2024">
  <a:themeElements>
    <a:clrScheme name="Simple Light">
      <a:dk1>
        <a:srgbClr val="000F41"/>
      </a:dk1>
      <a:lt1>
        <a:srgbClr val="FFFFFF"/>
      </a:lt1>
      <a:dk2>
        <a:srgbClr val="003CDC"/>
      </a:dk2>
      <a:lt2>
        <a:srgbClr val="FFFFFF"/>
      </a:lt2>
      <a:accent1>
        <a:srgbClr val="FFC100"/>
      </a:accent1>
      <a:accent2>
        <a:srgbClr val="55A2CF"/>
      </a:accent2>
      <a:accent3>
        <a:srgbClr val="FF4C41"/>
      </a:accent3>
      <a:accent4>
        <a:srgbClr val="00CCA5"/>
      </a:accent4>
      <a:accent5>
        <a:srgbClr val="004C4C"/>
      </a:accent5>
      <a:accent6>
        <a:srgbClr val="6D0718"/>
      </a:accent6>
      <a:hlink>
        <a:srgbClr val="000F4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